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73" r:id="rId3"/>
    <p:sldId id="258" r:id="rId4"/>
    <p:sldId id="259" r:id="rId5"/>
    <p:sldId id="282" r:id="rId6"/>
    <p:sldId id="260" r:id="rId7"/>
    <p:sldId id="261" r:id="rId8"/>
    <p:sldId id="263" r:id="rId9"/>
    <p:sldId id="262" r:id="rId10"/>
    <p:sldId id="264" r:id="rId11"/>
    <p:sldId id="265" r:id="rId12"/>
    <p:sldId id="274" r:id="rId13"/>
    <p:sldId id="276" r:id="rId14"/>
    <p:sldId id="277" r:id="rId15"/>
    <p:sldId id="278" r:id="rId16"/>
    <p:sldId id="279" r:id="rId17"/>
    <p:sldId id="281" r:id="rId18"/>
    <p:sldId id="280" r:id="rId19"/>
    <p:sldId id="266" r:id="rId20"/>
    <p:sldId id="267" r:id="rId21"/>
    <p:sldId id="268" r:id="rId22"/>
    <p:sldId id="269" r:id="rId23"/>
    <p:sldId id="270" r:id="rId24"/>
    <p:sldId id="271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0AC"/>
    <a:srgbClr val="F7F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94507"/>
  </p:normalViewPr>
  <p:slideViewPr>
    <p:cSldViewPr snapToGrid="0" showGuides="1">
      <p:cViewPr varScale="1">
        <p:scale>
          <a:sx n="55" d="100"/>
          <a:sy n="55" d="100"/>
        </p:scale>
        <p:origin x="744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le Lindberg" userId="92a754074d804035" providerId="LiveId" clId="{9143E93A-CA26-4A3D-A02A-44EED95227BE}"/>
    <pc:docChg chg="undo custSel addSld delSld modSld sldOrd">
      <pc:chgData name="Pelle Lindberg" userId="92a754074d804035" providerId="LiveId" clId="{9143E93A-CA26-4A3D-A02A-44EED95227BE}" dt="2024-02-06T12:58:20.650" v="4766" actId="20577"/>
      <pc:docMkLst>
        <pc:docMk/>
      </pc:docMkLst>
      <pc:sldChg chg="modSp mod">
        <pc:chgData name="Pelle Lindberg" userId="92a754074d804035" providerId="LiveId" clId="{9143E93A-CA26-4A3D-A02A-44EED95227BE}" dt="2024-02-06T10:34:19.564" v="4478" actId="20577"/>
        <pc:sldMkLst>
          <pc:docMk/>
          <pc:sldMk cId="624912317" sldId="257"/>
        </pc:sldMkLst>
        <pc:spChg chg="mod">
          <ac:chgData name="Pelle Lindberg" userId="92a754074d804035" providerId="LiveId" clId="{9143E93A-CA26-4A3D-A02A-44EED95227BE}" dt="2024-02-06T10:34:19.564" v="4478" actId="20577"/>
          <ac:spMkLst>
            <pc:docMk/>
            <pc:sldMk cId="624912317" sldId="257"/>
            <ac:spMk id="4" creationId="{4BB2FEAB-AEA6-1E01-109F-1080FBD77BF0}"/>
          </ac:spMkLst>
        </pc:spChg>
        <pc:spChg chg="mod">
          <ac:chgData name="Pelle Lindberg" userId="92a754074d804035" providerId="LiveId" clId="{9143E93A-CA26-4A3D-A02A-44EED95227BE}" dt="2024-01-15T13:46:39.121" v="1855" actId="114"/>
          <ac:spMkLst>
            <pc:docMk/>
            <pc:sldMk cId="624912317" sldId="257"/>
            <ac:spMk id="5" creationId="{82E352CD-0B9C-2EDE-C12A-173EF98B0C56}"/>
          </ac:spMkLst>
        </pc:spChg>
        <pc:spChg chg="mod">
          <ac:chgData name="Pelle Lindberg" userId="92a754074d804035" providerId="LiveId" clId="{9143E93A-CA26-4A3D-A02A-44EED95227BE}" dt="2024-02-05T14:17:46.800" v="2620" actId="20577"/>
          <ac:spMkLst>
            <pc:docMk/>
            <pc:sldMk cId="624912317" sldId="257"/>
            <ac:spMk id="7" creationId="{49AF03AF-4C07-33D6-E85E-6BEF6764832B}"/>
          </ac:spMkLst>
        </pc:spChg>
      </pc:sldChg>
      <pc:sldChg chg="modSp mod modAnim">
        <pc:chgData name="Pelle Lindberg" userId="92a754074d804035" providerId="LiveId" clId="{9143E93A-CA26-4A3D-A02A-44EED95227BE}" dt="2024-02-06T10:47:05.196" v="4761" actId="20577"/>
        <pc:sldMkLst>
          <pc:docMk/>
          <pc:sldMk cId="1676959871" sldId="258"/>
        </pc:sldMkLst>
        <pc:spChg chg="mod">
          <ac:chgData name="Pelle Lindberg" userId="92a754074d804035" providerId="LiveId" clId="{9143E93A-CA26-4A3D-A02A-44EED95227BE}" dt="2024-02-06T10:47:05.196" v="4761" actId="20577"/>
          <ac:spMkLst>
            <pc:docMk/>
            <pc:sldMk cId="1676959871" sldId="258"/>
            <ac:spMk id="8" creationId="{1CCA9B6E-B8D8-FD07-65AD-A492E72FBEA1}"/>
          </ac:spMkLst>
        </pc:spChg>
      </pc:sldChg>
      <pc:sldChg chg="modSp">
        <pc:chgData name="Pelle Lindberg" userId="92a754074d804035" providerId="LiveId" clId="{9143E93A-CA26-4A3D-A02A-44EED95227BE}" dt="2024-02-06T10:36:16.748" v="4543" actId="20577"/>
        <pc:sldMkLst>
          <pc:docMk/>
          <pc:sldMk cId="1541109210" sldId="259"/>
        </pc:sldMkLst>
        <pc:spChg chg="mod">
          <ac:chgData name="Pelle Lindberg" userId="92a754074d804035" providerId="LiveId" clId="{9143E93A-CA26-4A3D-A02A-44EED95227BE}" dt="2024-02-06T10:36:16.748" v="4543" actId="20577"/>
          <ac:spMkLst>
            <pc:docMk/>
            <pc:sldMk cId="1541109210" sldId="259"/>
            <ac:spMk id="8" creationId="{1CCA9B6E-B8D8-FD07-65AD-A492E72FBEA1}"/>
          </ac:spMkLst>
        </pc:spChg>
      </pc:sldChg>
      <pc:sldChg chg="modSp">
        <pc:chgData name="Pelle Lindberg" userId="92a754074d804035" providerId="LiveId" clId="{9143E93A-CA26-4A3D-A02A-44EED95227BE}" dt="2024-02-06T10:39:32.638" v="4635" actId="20577"/>
        <pc:sldMkLst>
          <pc:docMk/>
          <pc:sldMk cId="1229523247" sldId="261"/>
        </pc:sldMkLst>
        <pc:spChg chg="mod">
          <ac:chgData name="Pelle Lindberg" userId="92a754074d804035" providerId="LiveId" clId="{9143E93A-CA26-4A3D-A02A-44EED95227BE}" dt="2024-02-06T10:39:32.638" v="4635" actId="20577"/>
          <ac:spMkLst>
            <pc:docMk/>
            <pc:sldMk cId="1229523247" sldId="261"/>
            <ac:spMk id="6" creationId="{C64C415E-F12B-6265-F7E8-DD2742322954}"/>
          </ac:spMkLst>
        </pc:spChg>
      </pc:sldChg>
      <pc:sldChg chg="modSp modAnim">
        <pc:chgData name="Pelle Lindberg" userId="92a754074d804035" providerId="LiveId" clId="{9143E93A-CA26-4A3D-A02A-44EED95227BE}" dt="2024-02-06T10:40:17.855" v="4663" actId="20577"/>
        <pc:sldMkLst>
          <pc:docMk/>
          <pc:sldMk cId="1595026691" sldId="263"/>
        </pc:sldMkLst>
        <pc:spChg chg="mod">
          <ac:chgData name="Pelle Lindberg" userId="92a754074d804035" providerId="LiveId" clId="{9143E93A-CA26-4A3D-A02A-44EED95227BE}" dt="2024-02-06T10:40:17.855" v="4663" actId="20577"/>
          <ac:spMkLst>
            <pc:docMk/>
            <pc:sldMk cId="1595026691" sldId="263"/>
            <ac:spMk id="6" creationId="{C64C415E-F12B-6265-F7E8-DD2742322954}"/>
          </ac:spMkLst>
        </pc:spChg>
      </pc:sldChg>
      <pc:sldChg chg="modSp mod modAnim">
        <pc:chgData name="Pelle Lindberg" userId="92a754074d804035" providerId="LiveId" clId="{9143E93A-CA26-4A3D-A02A-44EED95227BE}" dt="2024-02-05T15:11:43.755" v="4371" actId="20577"/>
        <pc:sldMkLst>
          <pc:docMk/>
          <pc:sldMk cId="3625072259" sldId="264"/>
        </pc:sldMkLst>
        <pc:spChg chg="mod">
          <ac:chgData name="Pelle Lindberg" userId="92a754074d804035" providerId="LiveId" clId="{9143E93A-CA26-4A3D-A02A-44EED95227BE}" dt="2024-01-15T09:09:30.405" v="1305" actId="113"/>
          <ac:spMkLst>
            <pc:docMk/>
            <pc:sldMk cId="3625072259" sldId="264"/>
            <ac:spMk id="2" creationId="{4AEB98B0-58EA-6830-9E95-F4E752DEC6D9}"/>
          </ac:spMkLst>
        </pc:spChg>
        <pc:spChg chg="mod">
          <ac:chgData name="Pelle Lindberg" userId="92a754074d804035" providerId="LiveId" clId="{9143E93A-CA26-4A3D-A02A-44EED95227BE}" dt="2024-02-05T15:11:43.755" v="4371" actId="20577"/>
          <ac:spMkLst>
            <pc:docMk/>
            <pc:sldMk cId="3625072259" sldId="264"/>
            <ac:spMk id="4" creationId="{9D2B78E0-097D-8BED-BEDF-EE7F1A4BC938}"/>
          </ac:spMkLst>
        </pc:spChg>
      </pc:sldChg>
      <pc:sldChg chg="modSp modAnim">
        <pc:chgData name="Pelle Lindberg" userId="92a754074d804035" providerId="LiveId" clId="{9143E93A-CA26-4A3D-A02A-44EED95227BE}" dt="2024-01-15T09:15:07.184" v="1329" actId="121"/>
        <pc:sldMkLst>
          <pc:docMk/>
          <pc:sldMk cId="1658529045" sldId="265"/>
        </pc:sldMkLst>
        <pc:spChg chg="mod">
          <ac:chgData name="Pelle Lindberg" userId="92a754074d804035" providerId="LiveId" clId="{9143E93A-CA26-4A3D-A02A-44EED95227BE}" dt="2024-01-15T09:15:07.184" v="1329" actId="121"/>
          <ac:spMkLst>
            <pc:docMk/>
            <pc:sldMk cId="1658529045" sldId="265"/>
            <ac:spMk id="5" creationId="{8C6D8916-C297-E185-E0EB-7829283254B2}"/>
          </ac:spMkLst>
        </pc:spChg>
        <pc:spChg chg="mod">
          <ac:chgData name="Pelle Lindberg" userId="92a754074d804035" providerId="LiveId" clId="{9143E93A-CA26-4A3D-A02A-44EED95227BE}" dt="2024-01-15T09:12:04.987" v="1318" actId="255"/>
          <ac:spMkLst>
            <pc:docMk/>
            <pc:sldMk cId="1658529045" sldId="265"/>
            <ac:spMk id="6" creationId="{199835A3-7A29-2282-9E0B-1725B83FF57B}"/>
          </ac:spMkLst>
        </pc:spChg>
      </pc:sldChg>
      <pc:sldChg chg="modSp">
        <pc:chgData name="Pelle Lindberg" userId="92a754074d804035" providerId="LiveId" clId="{9143E93A-CA26-4A3D-A02A-44EED95227BE}" dt="2024-01-09T16:14:21.793" v="214" actId="20577"/>
        <pc:sldMkLst>
          <pc:docMk/>
          <pc:sldMk cId="1367397342" sldId="266"/>
        </pc:sldMkLst>
        <pc:graphicFrameChg chg="mod">
          <ac:chgData name="Pelle Lindberg" userId="92a754074d804035" providerId="LiveId" clId="{9143E93A-CA26-4A3D-A02A-44EED95227BE}" dt="2024-01-09T16:14:21.793" v="214" actId="20577"/>
          <ac:graphicFrameMkLst>
            <pc:docMk/>
            <pc:sldMk cId="1367397342" sldId="266"/>
            <ac:graphicFrameMk id="3" creationId="{FB2D89A1-C3A8-6DD7-7B68-0A1452E5EF5B}"/>
          </ac:graphicFrameMkLst>
        </pc:graphicFrameChg>
      </pc:sldChg>
      <pc:sldChg chg="addSp modSp mod">
        <pc:chgData name="Pelle Lindberg" userId="92a754074d804035" providerId="LiveId" clId="{9143E93A-CA26-4A3D-A02A-44EED95227BE}" dt="2024-02-05T14:27:18.838" v="2898" actId="20577"/>
        <pc:sldMkLst>
          <pc:docMk/>
          <pc:sldMk cId="984836537" sldId="267"/>
        </pc:sldMkLst>
        <pc:spChg chg="mod">
          <ac:chgData name="Pelle Lindberg" userId="92a754074d804035" providerId="LiveId" clId="{9143E93A-CA26-4A3D-A02A-44EED95227BE}" dt="2024-02-05T14:27:18.838" v="2898" actId="20577"/>
          <ac:spMkLst>
            <pc:docMk/>
            <pc:sldMk cId="984836537" sldId="267"/>
            <ac:spMk id="2" creationId="{4AEB98B0-58EA-6830-9E95-F4E752DEC6D9}"/>
          </ac:spMkLst>
        </pc:spChg>
        <pc:spChg chg="add mod">
          <ac:chgData name="Pelle Lindberg" userId="92a754074d804035" providerId="LiveId" clId="{9143E93A-CA26-4A3D-A02A-44EED95227BE}" dt="2024-02-05T14:26:59.144" v="2882" actId="20577"/>
          <ac:spMkLst>
            <pc:docMk/>
            <pc:sldMk cId="984836537" sldId="267"/>
            <ac:spMk id="3" creationId="{F5AFE9DC-A996-04B8-14B5-4CEA47F89AD4}"/>
          </ac:spMkLst>
        </pc:spChg>
      </pc:sldChg>
      <pc:sldChg chg="modSp mod">
        <pc:chgData name="Pelle Lindberg" userId="92a754074d804035" providerId="LiveId" clId="{9143E93A-CA26-4A3D-A02A-44EED95227BE}" dt="2024-01-10T15:39:33.449" v="972" actId="20577"/>
        <pc:sldMkLst>
          <pc:docMk/>
          <pc:sldMk cId="2120763928" sldId="268"/>
        </pc:sldMkLst>
        <pc:spChg chg="mod">
          <ac:chgData name="Pelle Lindberg" userId="92a754074d804035" providerId="LiveId" clId="{9143E93A-CA26-4A3D-A02A-44EED95227BE}" dt="2024-01-10T15:39:33.449" v="972" actId="20577"/>
          <ac:spMkLst>
            <pc:docMk/>
            <pc:sldMk cId="2120763928" sldId="268"/>
            <ac:spMk id="2" creationId="{4AEB98B0-58EA-6830-9E95-F4E752DEC6D9}"/>
          </ac:spMkLst>
        </pc:spChg>
      </pc:sldChg>
      <pc:sldChg chg="modSp mod">
        <pc:chgData name="Pelle Lindberg" userId="92a754074d804035" providerId="LiveId" clId="{9143E93A-CA26-4A3D-A02A-44EED95227BE}" dt="2024-02-06T12:58:20.650" v="4766" actId="20577"/>
        <pc:sldMkLst>
          <pc:docMk/>
          <pc:sldMk cId="2349235320" sldId="269"/>
        </pc:sldMkLst>
        <pc:spChg chg="mod">
          <ac:chgData name="Pelle Lindberg" userId="92a754074d804035" providerId="LiveId" clId="{9143E93A-CA26-4A3D-A02A-44EED95227BE}" dt="2024-01-15T09:36:29.448" v="1738" actId="122"/>
          <ac:spMkLst>
            <pc:docMk/>
            <pc:sldMk cId="2349235320" sldId="269"/>
            <ac:spMk id="6" creationId="{4226EE34-0628-9366-C5CA-4C87D25CD58A}"/>
          </ac:spMkLst>
        </pc:spChg>
        <pc:spChg chg="mod">
          <ac:chgData name="Pelle Lindberg" userId="92a754074d804035" providerId="LiveId" clId="{9143E93A-CA26-4A3D-A02A-44EED95227BE}" dt="2024-02-06T12:58:20.650" v="4766" actId="20577"/>
          <ac:spMkLst>
            <pc:docMk/>
            <pc:sldMk cId="2349235320" sldId="269"/>
            <ac:spMk id="8" creationId="{1CCA9B6E-B8D8-FD07-65AD-A492E72FBEA1}"/>
          </ac:spMkLst>
        </pc:spChg>
      </pc:sldChg>
      <pc:sldChg chg="modSp mod">
        <pc:chgData name="Pelle Lindberg" userId="92a754074d804035" providerId="LiveId" clId="{9143E93A-CA26-4A3D-A02A-44EED95227BE}" dt="2024-02-06T10:44:52.966" v="4751" actId="20577"/>
        <pc:sldMkLst>
          <pc:docMk/>
          <pc:sldMk cId="556266341" sldId="270"/>
        </pc:sldMkLst>
        <pc:spChg chg="mod">
          <ac:chgData name="Pelle Lindberg" userId="92a754074d804035" providerId="LiveId" clId="{9143E93A-CA26-4A3D-A02A-44EED95227BE}" dt="2024-02-05T14:31:31.499" v="3031" actId="20577"/>
          <ac:spMkLst>
            <pc:docMk/>
            <pc:sldMk cId="556266341" sldId="270"/>
            <ac:spMk id="5" creationId="{E8B480F4-EB0D-087D-7516-489016D7C8F7}"/>
          </ac:spMkLst>
        </pc:spChg>
        <pc:spChg chg="mod">
          <ac:chgData name="Pelle Lindberg" userId="92a754074d804035" providerId="LiveId" clId="{9143E93A-CA26-4A3D-A02A-44EED95227BE}" dt="2024-02-05T14:32:02.711" v="3040" actId="20577"/>
          <ac:spMkLst>
            <pc:docMk/>
            <pc:sldMk cId="556266341" sldId="270"/>
            <ac:spMk id="6" creationId="{4226EE34-0628-9366-C5CA-4C87D25CD58A}"/>
          </ac:spMkLst>
        </pc:spChg>
        <pc:spChg chg="mod">
          <ac:chgData name="Pelle Lindberg" userId="92a754074d804035" providerId="LiveId" clId="{9143E93A-CA26-4A3D-A02A-44EED95227BE}" dt="2024-02-05T14:31:48.084" v="3033" actId="20577"/>
          <ac:spMkLst>
            <pc:docMk/>
            <pc:sldMk cId="556266341" sldId="270"/>
            <ac:spMk id="8" creationId="{1CCA9B6E-B8D8-FD07-65AD-A492E72FBEA1}"/>
          </ac:spMkLst>
        </pc:spChg>
        <pc:spChg chg="mod">
          <ac:chgData name="Pelle Lindberg" userId="92a754074d804035" providerId="LiveId" clId="{9143E93A-CA26-4A3D-A02A-44EED95227BE}" dt="2024-02-06T10:44:52.966" v="4751" actId="20577"/>
          <ac:spMkLst>
            <pc:docMk/>
            <pc:sldMk cId="556266341" sldId="270"/>
            <ac:spMk id="9" creationId="{CBE7A71F-D72A-B230-AF62-3C816D6DEE2E}"/>
          </ac:spMkLst>
        </pc:spChg>
      </pc:sldChg>
      <pc:sldChg chg="modSp">
        <pc:chgData name="Pelle Lindberg" userId="92a754074d804035" providerId="LiveId" clId="{9143E93A-CA26-4A3D-A02A-44EED95227BE}" dt="2024-01-24T13:42:24.714" v="2602" actId="20577"/>
        <pc:sldMkLst>
          <pc:docMk/>
          <pc:sldMk cId="3544191424" sldId="271"/>
        </pc:sldMkLst>
        <pc:spChg chg="mod">
          <ac:chgData name="Pelle Lindberg" userId="92a754074d804035" providerId="LiveId" clId="{9143E93A-CA26-4A3D-A02A-44EED95227BE}" dt="2024-01-15T09:37:52.684" v="1742" actId="255"/>
          <ac:spMkLst>
            <pc:docMk/>
            <pc:sldMk cId="3544191424" sldId="271"/>
            <ac:spMk id="6" creationId="{4226EE34-0628-9366-C5CA-4C87D25CD58A}"/>
          </ac:spMkLst>
        </pc:spChg>
        <pc:spChg chg="mod">
          <ac:chgData name="Pelle Lindberg" userId="92a754074d804035" providerId="LiveId" clId="{9143E93A-CA26-4A3D-A02A-44EED95227BE}" dt="2024-01-24T13:42:24.714" v="2602" actId="20577"/>
          <ac:spMkLst>
            <pc:docMk/>
            <pc:sldMk cId="3544191424" sldId="271"/>
            <ac:spMk id="8" creationId="{1CCA9B6E-B8D8-FD07-65AD-A492E72FBEA1}"/>
          </ac:spMkLst>
        </pc:spChg>
      </pc:sldChg>
      <pc:sldChg chg="modSp">
        <pc:chgData name="Pelle Lindberg" userId="92a754074d804035" providerId="LiveId" clId="{9143E93A-CA26-4A3D-A02A-44EED95227BE}" dt="2024-02-06T10:33:27.516" v="4435" actId="20577"/>
        <pc:sldMkLst>
          <pc:docMk/>
          <pc:sldMk cId="1755605463" sldId="273"/>
        </pc:sldMkLst>
        <pc:spChg chg="mod">
          <ac:chgData name="Pelle Lindberg" userId="92a754074d804035" providerId="LiveId" clId="{9143E93A-CA26-4A3D-A02A-44EED95227BE}" dt="2024-02-06T10:33:27.516" v="4435" actId="20577"/>
          <ac:spMkLst>
            <pc:docMk/>
            <pc:sldMk cId="1755605463" sldId="273"/>
            <ac:spMk id="3" creationId="{EEEF802F-FA06-D59F-9E0D-88D3B9B51E66}"/>
          </ac:spMkLst>
        </pc:spChg>
      </pc:sldChg>
      <pc:sldChg chg="modSp mod ord">
        <pc:chgData name="Pelle Lindberg" userId="92a754074d804035" providerId="LiveId" clId="{9143E93A-CA26-4A3D-A02A-44EED95227BE}" dt="2024-01-24T13:34:12.139" v="2284" actId="20577"/>
        <pc:sldMkLst>
          <pc:docMk/>
          <pc:sldMk cId="3572402835" sldId="274"/>
        </pc:sldMkLst>
        <pc:spChg chg="mod">
          <ac:chgData name="Pelle Lindberg" userId="92a754074d804035" providerId="LiveId" clId="{9143E93A-CA26-4A3D-A02A-44EED95227BE}" dt="2024-01-24T13:34:12.139" v="2284" actId="20577"/>
          <ac:spMkLst>
            <pc:docMk/>
            <pc:sldMk cId="3572402835" sldId="274"/>
            <ac:spMk id="6" creationId="{196AE313-13BF-95DD-5CC5-2C96BF508DF4}"/>
          </ac:spMkLst>
        </pc:spChg>
        <pc:spChg chg="mod">
          <ac:chgData name="Pelle Lindberg" userId="92a754074d804035" providerId="LiveId" clId="{9143E93A-CA26-4A3D-A02A-44EED95227BE}" dt="2024-01-24T13:31:59.637" v="2122" actId="20577"/>
          <ac:spMkLst>
            <pc:docMk/>
            <pc:sldMk cId="3572402835" sldId="274"/>
            <ac:spMk id="7" creationId="{27E23BF2-9C44-D147-6616-73ED6DA5964F}"/>
          </ac:spMkLst>
        </pc:spChg>
      </pc:sldChg>
      <pc:sldChg chg="modSp del">
        <pc:chgData name="Pelle Lindberg" userId="92a754074d804035" providerId="LiveId" clId="{9143E93A-CA26-4A3D-A02A-44EED95227BE}" dt="2024-01-15T09:13:15.588" v="1319" actId="2696"/>
        <pc:sldMkLst>
          <pc:docMk/>
          <pc:sldMk cId="3918333197" sldId="275"/>
        </pc:sldMkLst>
        <pc:spChg chg="mod">
          <ac:chgData name="Pelle Lindberg" userId="92a754074d804035" providerId="LiveId" clId="{9143E93A-CA26-4A3D-A02A-44EED95227BE}" dt="2024-01-15T09:10:46.147" v="1310" actId="2711"/>
          <ac:spMkLst>
            <pc:docMk/>
            <pc:sldMk cId="3918333197" sldId="275"/>
            <ac:spMk id="6" creationId="{196AE313-13BF-95DD-5CC5-2C96BF508DF4}"/>
          </ac:spMkLst>
        </pc:spChg>
      </pc:sldChg>
      <pc:sldChg chg="modSp mod">
        <pc:chgData name="Pelle Lindberg" userId="92a754074d804035" providerId="LiveId" clId="{9143E93A-CA26-4A3D-A02A-44EED95227BE}" dt="2024-02-05T15:13:47.146" v="4394" actId="20577"/>
        <pc:sldMkLst>
          <pc:docMk/>
          <pc:sldMk cId="4031927826" sldId="276"/>
        </pc:sldMkLst>
        <pc:spChg chg="mod">
          <ac:chgData name="Pelle Lindberg" userId="92a754074d804035" providerId="LiveId" clId="{9143E93A-CA26-4A3D-A02A-44EED95227BE}" dt="2024-02-05T15:13:47.146" v="4394" actId="20577"/>
          <ac:spMkLst>
            <pc:docMk/>
            <pc:sldMk cId="4031927826" sldId="276"/>
            <ac:spMk id="3" creationId="{88806CA4-7C4D-97C8-F504-A3E4889A09FD}"/>
          </ac:spMkLst>
        </pc:spChg>
      </pc:sldChg>
      <pc:sldChg chg="modSp mod">
        <pc:chgData name="Pelle Lindberg" userId="92a754074d804035" providerId="LiveId" clId="{9143E93A-CA26-4A3D-A02A-44EED95227BE}" dt="2024-02-06T10:42:08.747" v="4703" actId="20577"/>
        <pc:sldMkLst>
          <pc:docMk/>
          <pc:sldMk cId="466474577" sldId="278"/>
        </pc:sldMkLst>
        <pc:spChg chg="mod">
          <ac:chgData name="Pelle Lindberg" userId="92a754074d804035" providerId="LiveId" clId="{9143E93A-CA26-4A3D-A02A-44EED95227BE}" dt="2024-02-06T10:42:08.747" v="4703" actId="20577"/>
          <ac:spMkLst>
            <pc:docMk/>
            <pc:sldMk cId="466474577" sldId="278"/>
            <ac:spMk id="6" creationId="{196AE313-13BF-95DD-5CC5-2C96BF508DF4}"/>
          </ac:spMkLst>
        </pc:spChg>
      </pc:sldChg>
      <pc:sldChg chg="modSp mod">
        <pc:chgData name="Pelle Lindberg" userId="92a754074d804035" providerId="LiveId" clId="{9143E93A-CA26-4A3D-A02A-44EED95227BE}" dt="2024-01-24T13:35:52.572" v="2326" actId="20577"/>
        <pc:sldMkLst>
          <pc:docMk/>
          <pc:sldMk cId="3877634010" sldId="279"/>
        </pc:sldMkLst>
        <pc:spChg chg="mod">
          <ac:chgData name="Pelle Lindberg" userId="92a754074d804035" providerId="LiveId" clId="{9143E93A-CA26-4A3D-A02A-44EED95227BE}" dt="2024-01-24T13:35:52.572" v="2326" actId="20577"/>
          <ac:spMkLst>
            <pc:docMk/>
            <pc:sldMk cId="3877634010" sldId="279"/>
            <ac:spMk id="6" creationId="{196AE313-13BF-95DD-5CC5-2C96BF508DF4}"/>
          </ac:spMkLst>
        </pc:spChg>
      </pc:sldChg>
      <pc:sldChg chg="modSp mod">
        <pc:chgData name="Pelle Lindberg" userId="92a754074d804035" providerId="LiveId" clId="{9143E93A-CA26-4A3D-A02A-44EED95227BE}" dt="2024-01-15T09:35:50.317" v="1735" actId="255"/>
        <pc:sldMkLst>
          <pc:docMk/>
          <pc:sldMk cId="4114427106" sldId="280"/>
        </pc:sldMkLst>
        <pc:spChg chg="mod">
          <ac:chgData name="Pelle Lindberg" userId="92a754074d804035" providerId="LiveId" clId="{9143E93A-CA26-4A3D-A02A-44EED95227BE}" dt="2024-01-15T09:35:50.317" v="1735" actId="255"/>
          <ac:spMkLst>
            <pc:docMk/>
            <pc:sldMk cId="4114427106" sldId="280"/>
            <ac:spMk id="2" creationId="{4AEB98B0-58EA-6830-9E95-F4E752DEC6D9}"/>
          </ac:spMkLst>
        </pc:spChg>
        <pc:spChg chg="mod">
          <ac:chgData name="Pelle Lindberg" userId="92a754074d804035" providerId="LiveId" clId="{9143E93A-CA26-4A3D-A02A-44EED95227BE}" dt="2024-01-15T09:32:34.597" v="1703" actId="2711"/>
          <ac:spMkLst>
            <pc:docMk/>
            <pc:sldMk cId="4114427106" sldId="280"/>
            <ac:spMk id="3" creationId="{F9E6094E-709E-4B75-F6AA-C3AE8347D3F2}"/>
          </ac:spMkLst>
        </pc:spChg>
      </pc:sldChg>
      <pc:sldChg chg="modSp mod">
        <pc:chgData name="Pelle Lindberg" userId="92a754074d804035" providerId="LiveId" clId="{9143E93A-CA26-4A3D-A02A-44EED95227BE}" dt="2024-01-15T09:31:55.794" v="1702" actId="27636"/>
        <pc:sldMkLst>
          <pc:docMk/>
          <pc:sldMk cId="1085681343" sldId="281"/>
        </pc:sldMkLst>
        <pc:spChg chg="mod">
          <ac:chgData name="Pelle Lindberg" userId="92a754074d804035" providerId="LiveId" clId="{9143E93A-CA26-4A3D-A02A-44EED95227BE}" dt="2024-01-15T09:31:55.794" v="1702" actId="27636"/>
          <ac:spMkLst>
            <pc:docMk/>
            <pc:sldMk cId="1085681343" sldId="281"/>
            <ac:spMk id="6" creationId="{196AE313-13BF-95DD-5CC5-2C96BF508DF4}"/>
          </ac:spMkLst>
        </pc:spChg>
      </pc:sldChg>
      <pc:sldChg chg="modSp add modAnim">
        <pc:chgData name="Pelle Lindberg" userId="92a754074d804035" providerId="LiveId" clId="{9143E93A-CA26-4A3D-A02A-44EED95227BE}" dt="2024-02-06T10:39:02.107" v="4599" actId="20577"/>
        <pc:sldMkLst>
          <pc:docMk/>
          <pc:sldMk cId="1191356361" sldId="282"/>
        </pc:sldMkLst>
        <pc:spChg chg="mod">
          <ac:chgData name="Pelle Lindberg" userId="92a754074d804035" providerId="LiveId" clId="{9143E93A-CA26-4A3D-A02A-44EED95227BE}" dt="2024-02-06T10:39:02.107" v="4599" actId="20577"/>
          <ac:spMkLst>
            <pc:docMk/>
            <pc:sldMk cId="1191356361" sldId="282"/>
            <ac:spMk id="8" creationId="{1CCA9B6E-B8D8-FD07-65AD-A492E72FBEA1}"/>
          </ac:spMkLst>
        </pc:spChg>
      </pc:sldChg>
    </pc:docChg>
  </pc:docChgLst>
  <pc:docChgLst>
    <pc:chgData name="Pelle Lindberg" userId="92a754074d804035" providerId="LiveId" clId="{1CBA82E3-D404-47A8-94A5-2F149EB82560}"/>
    <pc:docChg chg="undo custSel addSld modSld">
      <pc:chgData name="Pelle Lindberg" userId="92a754074d804035" providerId="LiveId" clId="{1CBA82E3-D404-47A8-94A5-2F149EB82560}" dt="2023-12-07T14:41:33.206" v="1506" actId="20577"/>
      <pc:docMkLst>
        <pc:docMk/>
      </pc:docMkLst>
      <pc:sldChg chg="modSp mod">
        <pc:chgData name="Pelle Lindberg" userId="92a754074d804035" providerId="LiveId" clId="{1CBA82E3-D404-47A8-94A5-2F149EB82560}" dt="2023-12-07T14:41:33.206" v="1506" actId="20577"/>
        <pc:sldMkLst>
          <pc:docMk/>
          <pc:sldMk cId="624912317" sldId="257"/>
        </pc:sldMkLst>
        <pc:spChg chg="mod">
          <ac:chgData name="Pelle Lindberg" userId="92a754074d804035" providerId="LiveId" clId="{1CBA82E3-D404-47A8-94A5-2F149EB82560}" dt="2023-12-07T14:41:33.206" v="1506" actId="20577"/>
          <ac:spMkLst>
            <pc:docMk/>
            <pc:sldMk cId="624912317" sldId="257"/>
            <ac:spMk id="4" creationId="{4BB2FEAB-AEA6-1E01-109F-1080FBD77BF0}"/>
          </ac:spMkLst>
        </pc:spChg>
        <pc:spChg chg="mod">
          <ac:chgData name="Pelle Lindberg" userId="92a754074d804035" providerId="LiveId" clId="{1CBA82E3-D404-47A8-94A5-2F149EB82560}" dt="2023-12-04T10:36:27.569" v="942" actId="20577"/>
          <ac:spMkLst>
            <pc:docMk/>
            <pc:sldMk cId="624912317" sldId="257"/>
            <ac:spMk id="7" creationId="{49AF03AF-4C07-33D6-E85E-6BEF6764832B}"/>
          </ac:spMkLst>
        </pc:spChg>
      </pc:sldChg>
      <pc:sldChg chg="modSp">
        <pc:chgData name="Pelle Lindberg" userId="92a754074d804035" providerId="LiveId" clId="{1CBA82E3-D404-47A8-94A5-2F149EB82560}" dt="2023-12-06T16:00:45.110" v="1400" actId="20577"/>
        <pc:sldMkLst>
          <pc:docMk/>
          <pc:sldMk cId="1676959871" sldId="258"/>
        </pc:sldMkLst>
        <pc:spChg chg="mod">
          <ac:chgData name="Pelle Lindberg" userId="92a754074d804035" providerId="LiveId" clId="{1CBA82E3-D404-47A8-94A5-2F149EB82560}" dt="2023-12-06T16:00:45.110" v="1400" actId="20577"/>
          <ac:spMkLst>
            <pc:docMk/>
            <pc:sldMk cId="1676959871" sldId="258"/>
            <ac:spMk id="8" creationId="{1CCA9B6E-B8D8-FD07-65AD-A492E72FBEA1}"/>
          </ac:spMkLst>
        </pc:spChg>
      </pc:sldChg>
      <pc:sldChg chg="modSp">
        <pc:chgData name="Pelle Lindberg" userId="92a754074d804035" providerId="LiveId" clId="{1CBA82E3-D404-47A8-94A5-2F149EB82560}" dt="2023-11-21T12:59:03.016" v="663" actId="20577"/>
        <pc:sldMkLst>
          <pc:docMk/>
          <pc:sldMk cId="1541109210" sldId="259"/>
        </pc:sldMkLst>
        <pc:spChg chg="mod">
          <ac:chgData name="Pelle Lindberg" userId="92a754074d804035" providerId="LiveId" clId="{1CBA82E3-D404-47A8-94A5-2F149EB82560}" dt="2023-11-21T12:59:03.016" v="663" actId="20577"/>
          <ac:spMkLst>
            <pc:docMk/>
            <pc:sldMk cId="1541109210" sldId="259"/>
            <ac:spMk id="8" creationId="{1CCA9B6E-B8D8-FD07-65AD-A492E72FBEA1}"/>
          </ac:spMkLst>
        </pc:spChg>
      </pc:sldChg>
      <pc:sldChg chg="modSp">
        <pc:chgData name="Pelle Lindberg" userId="92a754074d804035" providerId="LiveId" clId="{1CBA82E3-D404-47A8-94A5-2F149EB82560}" dt="2023-12-06T16:01:54.107" v="1420" actId="20577"/>
        <pc:sldMkLst>
          <pc:docMk/>
          <pc:sldMk cId="1229523247" sldId="261"/>
        </pc:sldMkLst>
        <pc:spChg chg="mod">
          <ac:chgData name="Pelle Lindberg" userId="92a754074d804035" providerId="LiveId" clId="{1CBA82E3-D404-47A8-94A5-2F149EB82560}" dt="2023-12-06T16:01:54.107" v="1420" actId="20577"/>
          <ac:spMkLst>
            <pc:docMk/>
            <pc:sldMk cId="1229523247" sldId="261"/>
            <ac:spMk id="6" creationId="{C64C415E-F12B-6265-F7E8-DD2742322954}"/>
          </ac:spMkLst>
        </pc:spChg>
      </pc:sldChg>
      <pc:sldChg chg="modSp mod">
        <pc:chgData name="Pelle Lindberg" userId="92a754074d804035" providerId="LiveId" clId="{1CBA82E3-D404-47A8-94A5-2F149EB82560}" dt="2023-11-21T12:26:12.291" v="222" actId="20577"/>
        <pc:sldMkLst>
          <pc:docMk/>
          <pc:sldMk cId="1595026691" sldId="263"/>
        </pc:sldMkLst>
        <pc:spChg chg="mod">
          <ac:chgData name="Pelle Lindberg" userId="92a754074d804035" providerId="LiveId" clId="{1CBA82E3-D404-47A8-94A5-2F149EB82560}" dt="2023-11-21T12:26:12.291" v="222" actId="20577"/>
          <ac:spMkLst>
            <pc:docMk/>
            <pc:sldMk cId="1595026691" sldId="263"/>
            <ac:spMk id="6" creationId="{C64C415E-F12B-6265-F7E8-DD2742322954}"/>
          </ac:spMkLst>
        </pc:spChg>
      </pc:sldChg>
      <pc:sldChg chg="modSp">
        <pc:chgData name="Pelle Lindberg" userId="92a754074d804035" providerId="LiveId" clId="{1CBA82E3-D404-47A8-94A5-2F149EB82560}" dt="2023-12-04T10:37:24.608" v="971" actId="20577"/>
        <pc:sldMkLst>
          <pc:docMk/>
          <pc:sldMk cId="3625072259" sldId="264"/>
        </pc:sldMkLst>
        <pc:spChg chg="mod">
          <ac:chgData name="Pelle Lindberg" userId="92a754074d804035" providerId="LiveId" clId="{1CBA82E3-D404-47A8-94A5-2F149EB82560}" dt="2023-12-04T10:37:24.608" v="971" actId="20577"/>
          <ac:spMkLst>
            <pc:docMk/>
            <pc:sldMk cId="3625072259" sldId="264"/>
            <ac:spMk id="4" creationId="{9D2B78E0-097D-8BED-BEDF-EE7F1A4BC938}"/>
          </ac:spMkLst>
        </pc:spChg>
      </pc:sldChg>
      <pc:sldChg chg="modSp mod">
        <pc:chgData name="Pelle Lindberg" userId="92a754074d804035" providerId="LiveId" clId="{1CBA82E3-D404-47A8-94A5-2F149EB82560}" dt="2023-12-04T12:43:51.945" v="1380" actId="255"/>
        <pc:sldMkLst>
          <pc:docMk/>
          <pc:sldMk cId="984836537" sldId="267"/>
        </pc:sldMkLst>
        <pc:spChg chg="mod">
          <ac:chgData name="Pelle Lindberg" userId="92a754074d804035" providerId="LiveId" clId="{1CBA82E3-D404-47A8-94A5-2F149EB82560}" dt="2023-12-04T12:43:51.945" v="1380" actId="255"/>
          <ac:spMkLst>
            <pc:docMk/>
            <pc:sldMk cId="984836537" sldId="267"/>
            <ac:spMk id="2" creationId="{4AEB98B0-58EA-6830-9E95-F4E752DEC6D9}"/>
          </ac:spMkLst>
        </pc:spChg>
        <pc:spChg chg="mod">
          <ac:chgData name="Pelle Lindberg" userId="92a754074d804035" providerId="LiveId" clId="{1CBA82E3-D404-47A8-94A5-2F149EB82560}" dt="2023-12-04T12:39:11.979" v="1165" actId="14100"/>
          <ac:spMkLst>
            <pc:docMk/>
            <pc:sldMk cId="984836537" sldId="267"/>
            <ac:spMk id="7" creationId="{2453C7C4-B369-88DF-98E5-988D0D2CA619}"/>
          </ac:spMkLst>
        </pc:spChg>
      </pc:sldChg>
      <pc:sldChg chg="modSp mod">
        <pc:chgData name="Pelle Lindberg" userId="92a754074d804035" providerId="LiveId" clId="{1CBA82E3-D404-47A8-94A5-2F149EB82560}" dt="2023-11-21T12:27:54.488" v="237" actId="20577"/>
        <pc:sldMkLst>
          <pc:docMk/>
          <pc:sldMk cId="2120763928" sldId="268"/>
        </pc:sldMkLst>
        <pc:spChg chg="mod">
          <ac:chgData name="Pelle Lindberg" userId="92a754074d804035" providerId="LiveId" clId="{1CBA82E3-D404-47A8-94A5-2F149EB82560}" dt="2023-11-21T12:27:54.488" v="237" actId="20577"/>
          <ac:spMkLst>
            <pc:docMk/>
            <pc:sldMk cId="2120763928" sldId="268"/>
            <ac:spMk id="2" creationId="{4AEB98B0-58EA-6830-9E95-F4E752DEC6D9}"/>
          </ac:spMkLst>
        </pc:spChg>
        <pc:spChg chg="mod">
          <ac:chgData name="Pelle Lindberg" userId="92a754074d804035" providerId="LiveId" clId="{1CBA82E3-D404-47A8-94A5-2F149EB82560}" dt="2023-11-21T10:53:18.633" v="55" actId="20577"/>
          <ac:spMkLst>
            <pc:docMk/>
            <pc:sldMk cId="2120763928" sldId="268"/>
            <ac:spMk id="7" creationId="{2453C7C4-B369-88DF-98E5-988D0D2CA619}"/>
          </ac:spMkLst>
        </pc:spChg>
      </pc:sldChg>
      <pc:sldChg chg="modSp mod">
        <pc:chgData name="Pelle Lindberg" userId="92a754074d804035" providerId="LiveId" clId="{1CBA82E3-D404-47A8-94A5-2F149EB82560}" dt="2023-12-04T10:45:41.745" v="1164" actId="20577"/>
        <pc:sldMkLst>
          <pc:docMk/>
          <pc:sldMk cId="2349235320" sldId="269"/>
        </pc:sldMkLst>
        <pc:spChg chg="mod">
          <ac:chgData name="Pelle Lindberg" userId="92a754074d804035" providerId="LiveId" clId="{1CBA82E3-D404-47A8-94A5-2F149EB82560}" dt="2023-12-04T10:45:41.745" v="1164" actId="20577"/>
          <ac:spMkLst>
            <pc:docMk/>
            <pc:sldMk cId="2349235320" sldId="269"/>
            <ac:spMk id="8" creationId="{1CCA9B6E-B8D8-FD07-65AD-A492E72FBEA1}"/>
          </ac:spMkLst>
        </pc:spChg>
      </pc:sldChg>
      <pc:sldChg chg="modSp">
        <pc:chgData name="Pelle Lindberg" userId="92a754074d804035" providerId="LiveId" clId="{1CBA82E3-D404-47A8-94A5-2F149EB82560}" dt="2023-12-04T12:41:49.200" v="1379" actId="20577"/>
        <pc:sldMkLst>
          <pc:docMk/>
          <pc:sldMk cId="3544191424" sldId="271"/>
        </pc:sldMkLst>
        <pc:spChg chg="mod">
          <ac:chgData name="Pelle Lindberg" userId="92a754074d804035" providerId="LiveId" clId="{1CBA82E3-D404-47A8-94A5-2F149EB82560}" dt="2023-12-04T12:41:49.200" v="1379" actId="20577"/>
          <ac:spMkLst>
            <pc:docMk/>
            <pc:sldMk cId="3544191424" sldId="271"/>
            <ac:spMk id="8" creationId="{1CCA9B6E-B8D8-FD07-65AD-A492E72FBEA1}"/>
          </ac:spMkLst>
        </pc:spChg>
      </pc:sldChg>
      <pc:sldChg chg="modSp add mod modAnim">
        <pc:chgData name="Pelle Lindberg" userId="92a754074d804035" providerId="LiveId" clId="{1CBA82E3-D404-47A8-94A5-2F149EB82560}" dt="2023-11-23T15:22:31.471" v="925" actId="20577"/>
        <pc:sldMkLst>
          <pc:docMk/>
          <pc:sldMk cId="1085681343" sldId="281"/>
        </pc:sldMkLst>
        <pc:spChg chg="mod">
          <ac:chgData name="Pelle Lindberg" userId="92a754074d804035" providerId="LiveId" clId="{1CBA82E3-D404-47A8-94A5-2F149EB82560}" dt="2023-11-21T12:28:46.391" v="260" actId="20577"/>
          <ac:spMkLst>
            <pc:docMk/>
            <pc:sldMk cId="1085681343" sldId="281"/>
            <ac:spMk id="2" creationId="{4AEB98B0-58EA-6830-9E95-F4E752DEC6D9}"/>
          </ac:spMkLst>
        </pc:spChg>
        <pc:spChg chg="mod">
          <ac:chgData name="Pelle Lindberg" userId="92a754074d804035" providerId="LiveId" clId="{1CBA82E3-D404-47A8-94A5-2F149EB82560}" dt="2023-11-23T15:22:31.471" v="925" actId="20577"/>
          <ac:spMkLst>
            <pc:docMk/>
            <pc:sldMk cId="1085681343" sldId="281"/>
            <ac:spMk id="6" creationId="{196AE313-13BF-95DD-5CC5-2C96BF508DF4}"/>
          </ac:spMkLst>
        </pc:spChg>
      </pc:sldChg>
    </pc:docChg>
  </pc:docChgLst>
  <pc:docChgLst>
    <pc:chgData name="Pelle Lindberg" userId="92a754074d804035" providerId="LiveId" clId="{C1AA2458-D12E-4ACA-918A-E716D93A9188}"/>
    <pc:docChg chg="modSld">
      <pc:chgData name="Pelle Lindberg" userId="92a754074d804035" providerId="LiveId" clId="{C1AA2458-D12E-4ACA-918A-E716D93A9188}" dt="2024-02-26T13:02:05.661" v="62" actId="20577"/>
      <pc:docMkLst>
        <pc:docMk/>
      </pc:docMkLst>
      <pc:sldChg chg="modSp mod">
        <pc:chgData name="Pelle Lindberg" userId="92a754074d804035" providerId="LiveId" clId="{C1AA2458-D12E-4ACA-918A-E716D93A9188}" dt="2024-02-26T13:00:39.533" v="4" actId="20577"/>
        <pc:sldMkLst>
          <pc:docMk/>
          <pc:sldMk cId="624912317" sldId="257"/>
        </pc:sldMkLst>
        <pc:spChg chg="mod">
          <ac:chgData name="Pelle Lindberg" userId="92a754074d804035" providerId="LiveId" clId="{C1AA2458-D12E-4ACA-918A-E716D93A9188}" dt="2024-02-26T13:00:39.533" v="4" actId="20577"/>
          <ac:spMkLst>
            <pc:docMk/>
            <pc:sldMk cId="624912317" sldId="257"/>
            <ac:spMk id="7" creationId="{49AF03AF-4C07-33D6-E85E-6BEF6764832B}"/>
          </ac:spMkLst>
        </pc:spChg>
      </pc:sldChg>
      <pc:sldChg chg="modSp modAnim">
        <pc:chgData name="Pelle Lindberg" userId="92a754074d804035" providerId="LiveId" clId="{C1AA2458-D12E-4ACA-918A-E716D93A9188}" dt="2024-02-26T13:02:05.661" v="62" actId="20577"/>
        <pc:sldMkLst>
          <pc:docMk/>
          <pc:sldMk cId="3625072259" sldId="264"/>
        </pc:sldMkLst>
        <pc:spChg chg="mod">
          <ac:chgData name="Pelle Lindberg" userId="92a754074d804035" providerId="LiveId" clId="{C1AA2458-D12E-4ACA-918A-E716D93A9188}" dt="2024-02-26T13:02:05.661" v="62" actId="20577"/>
          <ac:spMkLst>
            <pc:docMk/>
            <pc:sldMk cId="3625072259" sldId="264"/>
            <ac:spMk id="4" creationId="{9D2B78E0-097D-8BED-BEDF-EE7F1A4BC93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A0FFD-99EC-304B-9BDB-F3DBB971FC11}" type="doc">
      <dgm:prSet loTypeId="urn:microsoft.com/office/officeart/2005/8/layout/cycle6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58D6B29-1FB0-5148-9732-1500CC57E8BB}">
      <dgm:prSet/>
      <dgm:spPr>
        <a:solidFill>
          <a:schemeClr val="tx2"/>
        </a:solidFill>
      </dgm:spPr>
      <dgm:t>
        <a:bodyPr/>
        <a:lstStyle/>
        <a:p>
          <a:r>
            <a:rPr lang="sv-SE" b="0" i="0" baseline="0" dirty="0"/>
            <a:t>Oberoende</a:t>
          </a:r>
          <a:endParaRPr lang="sv-SE" dirty="0"/>
        </a:p>
      </dgm:t>
    </dgm:pt>
    <dgm:pt modelId="{07477046-8F86-1048-9439-A611857FBA6E}" type="parTrans" cxnId="{1071B08F-3DF4-974D-B607-CFF250D8727F}">
      <dgm:prSet/>
      <dgm:spPr/>
      <dgm:t>
        <a:bodyPr/>
        <a:lstStyle/>
        <a:p>
          <a:endParaRPr lang="sv-SE"/>
        </a:p>
      </dgm:t>
    </dgm:pt>
    <dgm:pt modelId="{9CE58721-F756-EF40-BB68-93C9A5C7BF37}" type="sibTrans" cxnId="{1071B08F-3DF4-974D-B607-CFF250D8727F}">
      <dgm:prSet/>
      <dgm:spPr>
        <a:ln w="15875">
          <a:solidFill>
            <a:schemeClr val="accent2"/>
          </a:solidFill>
        </a:ln>
      </dgm:spPr>
      <dgm:t>
        <a:bodyPr/>
        <a:lstStyle/>
        <a:p>
          <a:endParaRPr lang="sv-SE"/>
        </a:p>
      </dgm:t>
    </dgm:pt>
    <dgm:pt modelId="{36C1786F-B2A0-E54B-8755-B58B36B165A6}">
      <dgm:prSet/>
      <dgm:spPr>
        <a:solidFill>
          <a:schemeClr val="tx2"/>
        </a:solidFill>
      </dgm:spPr>
      <dgm:t>
        <a:bodyPr/>
        <a:lstStyle/>
        <a:p>
          <a:r>
            <a:rPr lang="sv-SE" b="0" i="0" baseline="0"/>
            <a:t>Tryggt</a:t>
          </a:r>
          <a:endParaRPr lang="sv-SE"/>
        </a:p>
      </dgm:t>
    </dgm:pt>
    <dgm:pt modelId="{F3AF0B27-6AA1-5A4C-9005-EDC3190B702F}" type="parTrans" cxnId="{D4339BFB-EBBF-454F-AAD7-35B83BAA2746}">
      <dgm:prSet/>
      <dgm:spPr/>
      <dgm:t>
        <a:bodyPr/>
        <a:lstStyle/>
        <a:p>
          <a:endParaRPr lang="sv-SE"/>
        </a:p>
      </dgm:t>
    </dgm:pt>
    <dgm:pt modelId="{97A0D0C9-BEE0-6443-926F-8A8AE708071A}" type="sibTrans" cxnId="{D4339BFB-EBBF-454F-AAD7-35B83BAA2746}">
      <dgm:prSet/>
      <dgm:spPr>
        <a:ln w="15875">
          <a:solidFill>
            <a:schemeClr val="accent2"/>
          </a:solidFill>
        </a:ln>
      </dgm:spPr>
      <dgm:t>
        <a:bodyPr/>
        <a:lstStyle/>
        <a:p>
          <a:endParaRPr lang="sv-SE"/>
        </a:p>
      </dgm:t>
    </dgm:pt>
    <dgm:pt modelId="{CFBBFA43-7A75-4C45-8C75-C81BEAB7268F}">
      <dgm:prSet/>
      <dgm:spPr>
        <a:solidFill>
          <a:schemeClr val="tx2"/>
        </a:solidFill>
      </dgm:spPr>
      <dgm:t>
        <a:bodyPr/>
        <a:lstStyle/>
        <a:p>
          <a:r>
            <a:rPr lang="sv-SE" b="0" i="0" baseline="0"/>
            <a:t>Enkelt</a:t>
          </a:r>
          <a:endParaRPr lang="sv-SE"/>
        </a:p>
      </dgm:t>
    </dgm:pt>
    <dgm:pt modelId="{660FB04D-9865-1648-9826-173E409FCA25}" type="parTrans" cxnId="{9AE6141C-35ED-4840-A4B2-074BDC5DB7FB}">
      <dgm:prSet/>
      <dgm:spPr/>
      <dgm:t>
        <a:bodyPr/>
        <a:lstStyle/>
        <a:p>
          <a:endParaRPr lang="sv-SE"/>
        </a:p>
      </dgm:t>
    </dgm:pt>
    <dgm:pt modelId="{91C1F37A-9B61-E949-895F-B2F98C3CB364}" type="sibTrans" cxnId="{9AE6141C-35ED-4840-A4B2-074BDC5DB7FB}">
      <dgm:prSet/>
      <dgm:spPr>
        <a:ln w="15875">
          <a:solidFill>
            <a:schemeClr val="accent2"/>
          </a:solidFill>
        </a:ln>
      </dgm:spPr>
      <dgm:t>
        <a:bodyPr/>
        <a:lstStyle/>
        <a:p>
          <a:endParaRPr lang="sv-SE"/>
        </a:p>
      </dgm:t>
    </dgm:pt>
    <dgm:pt modelId="{C282D3AA-29AA-BB48-BBA7-6E11D0B473F6}">
      <dgm:prSet/>
      <dgm:spPr>
        <a:solidFill>
          <a:schemeClr val="tx2"/>
        </a:solidFill>
      </dgm:spPr>
      <dgm:t>
        <a:bodyPr/>
        <a:lstStyle/>
        <a:p>
          <a:r>
            <a:rPr lang="sv-SE" b="0" i="0" baseline="0" dirty="0"/>
            <a:t>Miljösmart</a:t>
          </a:r>
          <a:endParaRPr lang="sv-SE" dirty="0"/>
        </a:p>
      </dgm:t>
    </dgm:pt>
    <dgm:pt modelId="{0F6CBA73-6FEB-F942-8DF5-79BBBA809F9A}" type="parTrans" cxnId="{DE1B4D9D-43EB-2D46-BFAA-89EC770D463A}">
      <dgm:prSet/>
      <dgm:spPr/>
      <dgm:t>
        <a:bodyPr/>
        <a:lstStyle/>
        <a:p>
          <a:endParaRPr lang="sv-SE"/>
        </a:p>
      </dgm:t>
    </dgm:pt>
    <dgm:pt modelId="{6C8769E3-7611-C245-8C3E-254067A8B592}" type="sibTrans" cxnId="{DE1B4D9D-43EB-2D46-BFAA-89EC770D463A}">
      <dgm:prSet/>
      <dgm:spPr>
        <a:ln w="15875">
          <a:solidFill>
            <a:schemeClr val="accent2"/>
          </a:solidFill>
        </a:ln>
      </dgm:spPr>
      <dgm:t>
        <a:bodyPr/>
        <a:lstStyle/>
        <a:p>
          <a:endParaRPr lang="sv-SE"/>
        </a:p>
      </dgm:t>
    </dgm:pt>
    <dgm:pt modelId="{8ED40CC8-BB0B-F844-942B-F0E63254144C}">
      <dgm:prSet/>
      <dgm:spPr>
        <a:solidFill>
          <a:schemeClr val="tx2"/>
        </a:solidFill>
      </dgm:spPr>
      <dgm:t>
        <a:bodyPr/>
        <a:lstStyle/>
        <a:p>
          <a:r>
            <a:rPr lang="sv-SE" b="0" i="0" baseline="0" dirty="0"/>
            <a:t>Transparent</a:t>
          </a:r>
          <a:endParaRPr lang="sv-SE" dirty="0"/>
        </a:p>
      </dgm:t>
    </dgm:pt>
    <dgm:pt modelId="{87A1B14A-43C9-0D47-96FB-8774908B34F8}" type="parTrans" cxnId="{A99326AF-B104-C549-8F0B-B8F274C51C40}">
      <dgm:prSet/>
      <dgm:spPr/>
      <dgm:t>
        <a:bodyPr/>
        <a:lstStyle/>
        <a:p>
          <a:endParaRPr lang="sv-SE"/>
        </a:p>
      </dgm:t>
    </dgm:pt>
    <dgm:pt modelId="{C1952CD7-A4B5-EF4D-9C3E-9C44F26278F5}" type="sibTrans" cxnId="{A99326AF-B104-C549-8F0B-B8F274C51C40}">
      <dgm:prSet/>
      <dgm:spPr>
        <a:ln w="15875">
          <a:solidFill>
            <a:schemeClr val="accent2"/>
          </a:solidFill>
        </a:ln>
      </dgm:spPr>
      <dgm:t>
        <a:bodyPr/>
        <a:lstStyle/>
        <a:p>
          <a:endParaRPr lang="sv-SE"/>
        </a:p>
      </dgm:t>
    </dgm:pt>
    <dgm:pt modelId="{812B194B-437E-4644-A32F-784C0DC06850}" type="pres">
      <dgm:prSet presAssocID="{C1CA0FFD-99EC-304B-9BDB-F3DBB971FC11}" presName="cycle" presStyleCnt="0">
        <dgm:presLayoutVars>
          <dgm:dir/>
          <dgm:resizeHandles val="exact"/>
        </dgm:presLayoutVars>
      </dgm:prSet>
      <dgm:spPr/>
    </dgm:pt>
    <dgm:pt modelId="{6171BA45-0FCC-9F41-82CA-61B0DB1CBA66}" type="pres">
      <dgm:prSet presAssocID="{B58D6B29-1FB0-5148-9732-1500CC57E8BB}" presName="node" presStyleLbl="node1" presStyleIdx="0" presStyleCnt="5">
        <dgm:presLayoutVars>
          <dgm:bulletEnabled val="1"/>
        </dgm:presLayoutVars>
      </dgm:prSet>
      <dgm:spPr/>
    </dgm:pt>
    <dgm:pt modelId="{DF099A73-8BAE-674C-B1B3-65197307E8DD}" type="pres">
      <dgm:prSet presAssocID="{B58D6B29-1FB0-5148-9732-1500CC57E8BB}" presName="spNode" presStyleCnt="0"/>
      <dgm:spPr/>
    </dgm:pt>
    <dgm:pt modelId="{81033588-AADD-A342-897F-84A36B3F4B1E}" type="pres">
      <dgm:prSet presAssocID="{9CE58721-F756-EF40-BB68-93C9A5C7BF37}" presName="sibTrans" presStyleLbl="sibTrans1D1" presStyleIdx="0" presStyleCnt="5"/>
      <dgm:spPr/>
    </dgm:pt>
    <dgm:pt modelId="{F03378E4-854D-684C-9A1D-F1CAC31AA50F}" type="pres">
      <dgm:prSet presAssocID="{36C1786F-B2A0-E54B-8755-B58B36B165A6}" presName="node" presStyleLbl="node1" presStyleIdx="1" presStyleCnt="5">
        <dgm:presLayoutVars>
          <dgm:bulletEnabled val="1"/>
        </dgm:presLayoutVars>
      </dgm:prSet>
      <dgm:spPr/>
    </dgm:pt>
    <dgm:pt modelId="{5DBE6C44-111E-FB46-AABA-9B4B0BCCDC44}" type="pres">
      <dgm:prSet presAssocID="{36C1786F-B2A0-E54B-8755-B58B36B165A6}" presName="spNode" presStyleCnt="0"/>
      <dgm:spPr/>
    </dgm:pt>
    <dgm:pt modelId="{CAAA01D3-3959-6D48-8E16-F2C86CBFC7C2}" type="pres">
      <dgm:prSet presAssocID="{97A0D0C9-BEE0-6443-926F-8A8AE708071A}" presName="sibTrans" presStyleLbl="sibTrans1D1" presStyleIdx="1" presStyleCnt="5"/>
      <dgm:spPr/>
    </dgm:pt>
    <dgm:pt modelId="{6746D294-4AE6-7D42-9857-A5BB1FE322B9}" type="pres">
      <dgm:prSet presAssocID="{CFBBFA43-7A75-4C45-8C75-C81BEAB7268F}" presName="node" presStyleLbl="node1" presStyleIdx="2" presStyleCnt="5">
        <dgm:presLayoutVars>
          <dgm:bulletEnabled val="1"/>
        </dgm:presLayoutVars>
      </dgm:prSet>
      <dgm:spPr/>
    </dgm:pt>
    <dgm:pt modelId="{7FC6B128-5E25-AB4A-AF2D-9B1E549E01F7}" type="pres">
      <dgm:prSet presAssocID="{CFBBFA43-7A75-4C45-8C75-C81BEAB7268F}" presName="spNode" presStyleCnt="0"/>
      <dgm:spPr/>
    </dgm:pt>
    <dgm:pt modelId="{81967C93-C32E-B040-A8DD-76F63904D6B1}" type="pres">
      <dgm:prSet presAssocID="{91C1F37A-9B61-E949-895F-B2F98C3CB364}" presName="sibTrans" presStyleLbl="sibTrans1D1" presStyleIdx="2" presStyleCnt="5"/>
      <dgm:spPr/>
    </dgm:pt>
    <dgm:pt modelId="{1910AFEC-BA59-764D-B762-25E27BA9E769}" type="pres">
      <dgm:prSet presAssocID="{C282D3AA-29AA-BB48-BBA7-6E11D0B473F6}" presName="node" presStyleLbl="node1" presStyleIdx="3" presStyleCnt="5">
        <dgm:presLayoutVars>
          <dgm:bulletEnabled val="1"/>
        </dgm:presLayoutVars>
      </dgm:prSet>
      <dgm:spPr/>
    </dgm:pt>
    <dgm:pt modelId="{D07F41A7-9467-B14A-AF3A-2B414565A789}" type="pres">
      <dgm:prSet presAssocID="{C282D3AA-29AA-BB48-BBA7-6E11D0B473F6}" presName="spNode" presStyleCnt="0"/>
      <dgm:spPr/>
    </dgm:pt>
    <dgm:pt modelId="{A8F6D00F-DA5C-8141-BC49-65D2CD6A8F92}" type="pres">
      <dgm:prSet presAssocID="{6C8769E3-7611-C245-8C3E-254067A8B592}" presName="sibTrans" presStyleLbl="sibTrans1D1" presStyleIdx="3" presStyleCnt="5"/>
      <dgm:spPr/>
    </dgm:pt>
    <dgm:pt modelId="{B50717C5-AA10-3149-B38E-404254B2629F}" type="pres">
      <dgm:prSet presAssocID="{8ED40CC8-BB0B-F844-942B-F0E63254144C}" presName="node" presStyleLbl="node1" presStyleIdx="4" presStyleCnt="5">
        <dgm:presLayoutVars>
          <dgm:bulletEnabled val="1"/>
        </dgm:presLayoutVars>
      </dgm:prSet>
      <dgm:spPr/>
    </dgm:pt>
    <dgm:pt modelId="{5400C0DE-0C72-7F43-AAE2-FFBF0CCFC6DB}" type="pres">
      <dgm:prSet presAssocID="{8ED40CC8-BB0B-F844-942B-F0E63254144C}" presName="spNode" presStyleCnt="0"/>
      <dgm:spPr/>
    </dgm:pt>
    <dgm:pt modelId="{F0ADBC6E-1AEE-004C-A59C-B676D20CEBC9}" type="pres">
      <dgm:prSet presAssocID="{C1952CD7-A4B5-EF4D-9C3E-9C44F26278F5}" presName="sibTrans" presStyleLbl="sibTrans1D1" presStyleIdx="4" presStyleCnt="5"/>
      <dgm:spPr/>
    </dgm:pt>
  </dgm:ptLst>
  <dgm:cxnLst>
    <dgm:cxn modelId="{01BE331B-243D-2040-8838-647DED63AEA5}" type="presOf" srcId="{CFBBFA43-7A75-4C45-8C75-C81BEAB7268F}" destId="{6746D294-4AE6-7D42-9857-A5BB1FE322B9}" srcOrd="0" destOrd="0" presId="urn:microsoft.com/office/officeart/2005/8/layout/cycle6"/>
    <dgm:cxn modelId="{9AE6141C-35ED-4840-A4B2-074BDC5DB7FB}" srcId="{C1CA0FFD-99EC-304B-9BDB-F3DBB971FC11}" destId="{CFBBFA43-7A75-4C45-8C75-C81BEAB7268F}" srcOrd="2" destOrd="0" parTransId="{660FB04D-9865-1648-9826-173E409FCA25}" sibTransId="{91C1F37A-9B61-E949-895F-B2F98C3CB364}"/>
    <dgm:cxn modelId="{CF6B051D-564E-D14B-9C8C-3227C2CC683B}" type="presOf" srcId="{9CE58721-F756-EF40-BB68-93C9A5C7BF37}" destId="{81033588-AADD-A342-897F-84A36B3F4B1E}" srcOrd="0" destOrd="0" presId="urn:microsoft.com/office/officeart/2005/8/layout/cycle6"/>
    <dgm:cxn modelId="{DD1C4222-B90D-CC43-AE93-89B0FF9F32E5}" type="presOf" srcId="{91C1F37A-9B61-E949-895F-B2F98C3CB364}" destId="{81967C93-C32E-B040-A8DD-76F63904D6B1}" srcOrd="0" destOrd="0" presId="urn:microsoft.com/office/officeart/2005/8/layout/cycle6"/>
    <dgm:cxn modelId="{781E6347-C565-F147-8B60-5F869E1AA1B4}" type="presOf" srcId="{C282D3AA-29AA-BB48-BBA7-6E11D0B473F6}" destId="{1910AFEC-BA59-764D-B762-25E27BA9E769}" srcOrd="0" destOrd="0" presId="urn:microsoft.com/office/officeart/2005/8/layout/cycle6"/>
    <dgm:cxn modelId="{2CAE8958-AC5C-9646-B7FB-FE3A551E2F90}" type="presOf" srcId="{C1952CD7-A4B5-EF4D-9C3E-9C44F26278F5}" destId="{F0ADBC6E-1AEE-004C-A59C-B676D20CEBC9}" srcOrd="0" destOrd="0" presId="urn:microsoft.com/office/officeart/2005/8/layout/cycle6"/>
    <dgm:cxn modelId="{2BA4A35A-206B-1A43-A85D-FCD9C5C7B5B0}" type="presOf" srcId="{8ED40CC8-BB0B-F844-942B-F0E63254144C}" destId="{B50717C5-AA10-3149-B38E-404254B2629F}" srcOrd="0" destOrd="0" presId="urn:microsoft.com/office/officeart/2005/8/layout/cycle6"/>
    <dgm:cxn modelId="{BBDC7584-68EB-7147-93E6-22C0CDC65377}" type="presOf" srcId="{97A0D0C9-BEE0-6443-926F-8A8AE708071A}" destId="{CAAA01D3-3959-6D48-8E16-F2C86CBFC7C2}" srcOrd="0" destOrd="0" presId="urn:microsoft.com/office/officeart/2005/8/layout/cycle6"/>
    <dgm:cxn modelId="{1071B08F-3DF4-974D-B607-CFF250D8727F}" srcId="{C1CA0FFD-99EC-304B-9BDB-F3DBB971FC11}" destId="{B58D6B29-1FB0-5148-9732-1500CC57E8BB}" srcOrd="0" destOrd="0" parTransId="{07477046-8F86-1048-9439-A611857FBA6E}" sibTransId="{9CE58721-F756-EF40-BB68-93C9A5C7BF37}"/>
    <dgm:cxn modelId="{661A8896-1C5C-A04D-AA36-6D9BAD659952}" type="presOf" srcId="{B58D6B29-1FB0-5148-9732-1500CC57E8BB}" destId="{6171BA45-0FCC-9F41-82CA-61B0DB1CBA66}" srcOrd="0" destOrd="0" presId="urn:microsoft.com/office/officeart/2005/8/layout/cycle6"/>
    <dgm:cxn modelId="{DE1B4D9D-43EB-2D46-BFAA-89EC770D463A}" srcId="{C1CA0FFD-99EC-304B-9BDB-F3DBB971FC11}" destId="{C282D3AA-29AA-BB48-BBA7-6E11D0B473F6}" srcOrd="3" destOrd="0" parTransId="{0F6CBA73-6FEB-F942-8DF5-79BBBA809F9A}" sibTransId="{6C8769E3-7611-C245-8C3E-254067A8B592}"/>
    <dgm:cxn modelId="{A99326AF-B104-C549-8F0B-B8F274C51C40}" srcId="{C1CA0FFD-99EC-304B-9BDB-F3DBB971FC11}" destId="{8ED40CC8-BB0B-F844-942B-F0E63254144C}" srcOrd="4" destOrd="0" parTransId="{87A1B14A-43C9-0D47-96FB-8774908B34F8}" sibTransId="{C1952CD7-A4B5-EF4D-9C3E-9C44F26278F5}"/>
    <dgm:cxn modelId="{7A6A93CE-D4CA-ED44-A278-12C16124D0B2}" type="presOf" srcId="{6C8769E3-7611-C245-8C3E-254067A8B592}" destId="{A8F6D00F-DA5C-8141-BC49-65D2CD6A8F92}" srcOrd="0" destOrd="0" presId="urn:microsoft.com/office/officeart/2005/8/layout/cycle6"/>
    <dgm:cxn modelId="{AD7EB1D8-669A-E34B-A028-EEBFF809B135}" type="presOf" srcId="{C1CA0FFD-99EC-304B-9BDB-F3DBB971FC11}" destId="{812B194B-437E-4644-A32F-784C0DC06850}" srcOrd="0" destOrd="0" presId="urn:microsoft.com/office/officeart/2005/8/layout/cycle6"/>
    <dgm:cxn modelId="{C4E3C8E8-D167-5A40-B125-0D101740E7E4}" type="presOf" srcId="{36C1786F-B2A0-E54B-8755-B58B36B165A6}" destId="{F03378E4-854D-684C-9A1D-F1CAC31AA50F}" srcOrd="0" destOrd="0" presId="urn:microsoft.com/office/officeart/2005/8/layout/cycle6"/>
    <dgm:cxn modelId="{D4339BFB-EBBF-454F-AAD7-35B83BAA2746}" srcId="{C1CA0FFD-99EC-304B-9BDB-F3DBB971FC11}" destId="{36C1786F-B2A0-E54B-8755-B58B36B165A6}" srcOrd="1" destOrd="0" parTransId="{F3AF0B27-6AA1-5A4C-9005-EDC3190B702F}" sibTransId="{97A0D0C9-BEE0-6443-926F-8A8AE708071A}"/>
    <dgm:cxn modelId="{DCF48CCA-CA60-1A46-9E75-F9F03DB58BD6}" type="presParOf" srcId="{812B194B-437E-4644-A32F-784C0DC06850}" destId="{6171BA45-0FCC-9F41-82CA-61B0DB1CBA66}" srcOrd="0" destOrd="0" presId="urn:microsoft.com/office/officeart/2005/8/layout/cycle6"/>
    <dgm:cxn modelId="{DA1862D4-FA0B-8145-9D75-46C33BA9D23D}" type="presParOf" srcId="{812B194B-437E-4644-A32F-784C0DC06850}" destId="{DF099A73-8BAE-674C-B1B3-65197307E8DD}" srcOrd="1" destOrd="0" presId="urn:microsoft.com/office/officeart/2005/8/layout/cycle6"/>
    <dgm:cxn modelId="{DF568E73-06D2-DC42-BBB4-8656ABD993C1}" type="presParOf" srcId="{812B194B-437E-4644-A32F-784C0DC06850}" destId="{81033588-AADD-A342-897F-84A36B3F4B1E}" srcOrd="2" destOrd="0" presId="urn:microsoft.com/office/officeart/2005/8/layout/cycle6"/>
    <dgm:cxn modelId="{CBAE29B6-A601-3A49-9590-CFA46DB3937E}" type="presParOf" srcId="{812B194B-437E-4644-A32F-784C0DC06850}" destId="{F03378E4-854D-684C-9A1D-F1CAC31AA50F}" srcOrd="3" destOrd="0" presId="urn:microsoft.com/office/officeart/2005/8/layout/cycle6"/>
    <dgm:cxn modelId="{573D931D-B7C4-484C-92D2-C766A76DA218}" type="presParOf" srcId="{812B194B-437E-4644-A32F-784C0DC06850}" destId="{5DBE6C44-111E-FB46-AABA-9B4B0BCCDC44}" srcOrd="4" destOrd="0" presId="urn:microsoft.com/office/officeart/2005/8/layout/cycle6"/>
    <dgm:cxn modelId="{F444E994-8606-7B42-BFC0-3A2224B8700D}" type="presParOf" srcId="{812B194B-437E-4644-A32F-784C0DC06850}" destId="{CAAA01D3-3959-6D48-8E16-F2C86CBFC7C2}" srcOrd="5" destOrd="0" presId="urn:microsoft.com/office/officeart/2005/8/layout/cycle6"/>
    <dgm:cxn modelId="{EF2A9CBC-FCF4-4541-8128-70A5E2AE2E93}" type="presParOf" srcId="{812B194B-437E-4644-A32F-784C0DC06850}" destId="{6746D294-4AE6-7D42-9857-A5BB1FE322B9}" srcOrd="6" destOrd="0" presId="urn:microsoft.com/office/officeart/2005/8/layout/cycle6"/>
    <dgm:cxn modelId="{26D22305-319A-B547-BCA5-087D1FC77278}" type="presParOf" srcId="{812B194B-437E-4644-A32F-784C0DC06850}" destId="{7FC6B128-5E25-AB4A-AF2D-9B1E549E01F7}" srcOrd="7" destOrd="0" presId="urn:microsoft.com/office/officeart/2005/8/layout/cycle6"/>
    <dgm:cxn modelId="{F09D9131-ED46-8240-B73A-F98E531079DE}" type="presParOf" srcId="{812B194B-437E-4644-A32F-784C0DC06850}" destId="{81967C93-C32E-B040-A8DD-76F63904D6B1}" srcOrd="8" destOrd="0" presId="urn:microsoft.com/office/officeart/2005/8/layout/cycle6"/>
    <dgm:cxn modelId="{5ABFEC58-675C-4746-9F5C-BDC4B2D6A187}" type="presParOf" srcId="{812B194B-437E-4644-A32F-784C0DC06850}" destId="{1910AFEC-BA59-764D-B762-25E27BA9E769}" srcOrd="9" destOrd="0" presId="urn:microsoft.com/office/officeart/2005/8/layout/cycle6"/>
    <dgm:cxn modelId="{E71894EC-109A-8A48-98A8-20F50C479A36}" type="presParOf" srcId="{812B194B-437E-4644-A32F-784C0DC06850}" destId="{D07F41A7-9467-B14A-AF3A-2B414565A789}" srcOrd="10" destOrd="0" presId="urn:microsoft.com/office/officeart/2005/8/layout/cycle6"/>
    <dgm:cxn modelId="{DF0C8B4D-C8C1-8544-8891-70908C8BECBD}" type="presParOf" srcId="{812B194B-437E-4644-A32F-784C0DC06850}" destId="{A8F6D00F-DA5C-8141-BC49-65D2CD6A8F92}" srcOrd="11" destOrd="0" presId="urn:microsoft.com/office/officeart/2005/8/layout/cycle6"/>
    <dgm:cxn modelId="{85B676C7-1392-D445-B93D-D1DB1169E578}" type="presParOf" srcId="{812B194B-437E-4644-A32F-784C0DC06850}" destId="{B50717C5-AA10-3149-B38E-404254B2629F}" srcOrd="12" destOrd="0" presId="urn:microsoft.com/office/officeart/2005/8/layout/cycle6"/>
    <dgm:cxn modelId="{8B7B269F-5CBC-1B4A-B603-B1174715BAC5}" type="presParOf" srcId="{812B194B-437E-4644-A32F-784C0DC06850}" destId="{5400C0DE-0C72-7F43-AAE2-FFBF0CCFC6DB}" srcOrd="13" destOrd="0" presId="urn:microsoft.com/office/officeart/2005/8/layout/cycle6"/>
    <dgm:cxn modelId="{14709930-3E65-F14A-B546-7756DD95788C}" type="presParOf" srcId="{812B194B-437E-4644-A32F-784C0DC06850}" destId="{F0ADBC6E-1AEE-004C-A59C-B676D20CEBC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93E41-4559-924B-AE30-38A1695B3AD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CD1C388-887E-8E4D-A8BA-252601344B97}">
      <dgm:prSet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VINTER-VÅR 2024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Grundfinansiering fas 1 klar</a:t>
          </a:r>
        </a:p>
      </dgm:t>
    </dgm:pt>
    <dgm:pt modelId="{53F5F397-0FB4-CB46-A3DA-4A2AAC0A3F91}" type="parTrans" cxnId="{BC2F797B-B5FF-4A4F-9F59-C374A7F0CB17}">
      <dgm:prSet/>
      <dgm:spPr/>
      <dgm:t>
        <a:bodyPr/>
        <a:lstStyle/>
        <a:p>
          <a:endParaRPr lang="sv-SE"/>
        </a:p>
      </dgm:t>
    </dgm:pt>
    <dgm:pt modelId="{FD81DE1B-BAEA-D64E-B050-3B3A0DFD8F77}" type="sibTrans" cxnId="{BC2F797B-B5FF-4A4F-9F59-C374A7F0CB17}">
      <dgm:prSet/>
      <dgm:spPr/>
      <dgm:t>
        <a:bodyPr/>
        <a:lstStyle/>
        <a:p>
          <a:endParaRPr lang="sv-SE"/>
        </a:p>
      </dgm:t>
    </dgm:pt>
    <dgm:pt modelId="{B6A39D5A-A6E3-5045-87D5-D153642CB561}">
      <dgm:prSet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VÅREN 2024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Lansering </a:t>
          </a:r>
          <a:r>
            <a:rPr lang="sv-SE" sz="2400" b="1" i="0" kern="1200" baseline="0" dirty="0" err="1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Zesams</a:t>
          </a: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 nya plattform på marknaden</a:t>
          </a:r>
        </a:p>
      </dgm:t>
    </dgm:pt>
    <dgm:pt modelId="{63281BE7-4BFC-8145-A324-EC943963CEE0}" type="parTrans" cxnId="{BF0E7AAC-0AD6-2D43-B98E-D9AD00216060}">
      <dgm:prSet/>
      <dgm:spPr/>
      <dgm:t>
        <a:bodyPr/>
        <a:lstStyle/>
        <a:p>
          <a:endParaRPr lang="sv-SE"/>
        </a:p>
      </dgm:t>
    </dgm:pt>
    <dgm:pt modelId="{83D14FDD-4835-454E-BD8C-AD75FE5A9D40}" type="sibTrans" cxnId="{BF0E7AAC-0AD6-2D43-B98E-D9AD00216060}">
      <dgm:prSet/>
      <dgm:spPr/>
      <dgm:t>
        <a:bodyPr/>
        <a:lstStyle/>
        <a:p>
          <a:endParaRPr lang="sv-SE"/>
        </a:p>
      </dgm:t>
    </dgm:pt>
    <dgm:pt modelId="{B011648D-8D05-4849-B4E2-33FEE51EFEB0}">
      <dgm:prSet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SOMMAR 2024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Finansiering fas 2 klar</a:t>
          </a:r>
        </a:p>
      </dgm:t>
    </dgm:pt>
    <dgm:pt modelId="{9B459201-55E1-A74B-8AE6-9BF2B6961F6A}" type="parTrans" cxnId="{C08EE899-3F43-3D44-A401-148563710534}">
      <dgm:prSet/>
      <dgm:spPr/>
      <dgm:t>
        <a:bodyPr/>
        <a:lstStyle/>
        <a:p>
          <a:endParaRPr lang="sv-SE"/>
        </a:p>
      </dgm:t>
    </dgm:pt>
    <dgm:pt modelId="{19850D0F-B669-EC4F-9B26-756BBB1F078E}" type="sibTrans" cxnId="{C08EE899-3F43-3D44-A401-148563710534}">
      <dgm:prSet/>
      <dgm:spPr/>
      <dgm:t>
        <a:bodyPr/>
        <a:lstStyle/>
        <a:p>
          <a:endParaRPr lang="sv-SE"/>
        </a:p>
      </dgm:t>
    </dgm:pt>
    <dgm:pt modelId="{9C47505E-898E-044B-94A4-CEA2231FF44E}">
      <dgm:prSet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SOMMAR 2024 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Mål ca 1 000 betalande medlemmar</a:t>
          </a:r>
        </a:p>
      </dgm:t>
    </dgm:pt>
    <dgm:pt modelId="{2E41D611-59EB-8A4A-8A22-1FECE1B8723A}" type="parTrans" cxnId="{C853B8D9-C1CF-8E4B-A798-F619736885BE}">
      <dgm:prSet/>
      <dgm:spPr/>
      <dgm:t>
        <a:bodyPr/>
        <a:lstStyle/>
        <a:p>
          <a:endParaRPr lang="sv-SE"/>
        </a:p>
      </dgm:t>
    </dgm:pt>
    <dgm:pt modelId="{70AE2179-8CF3-C443-BA4A-D0E429A62910}" type="sibTrans" cxnId="{C853B8D9-C1CF-8E4B-A798-F619736885BE}">
      <dgm:prSet/>
      <dgm:spPr/>
      <dgm:t>
        <a:bodyPr/>
        <a:lstStyle/>
        <a:p>
          <a:endParaRPr lang="sv-SE"/>
        </a:p>
      </dgm:t>
    </dgm:pt>
    <dgm:pt modelId="{64AFEFEC-DD01-CE49-B309-06CFFA5B7051}">
      <dgm:prSet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DECEMBR 2024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Mål ca 2 000 betalande medlemmar</a:t>
          </a:r>
        </a:p>
      </dgm:t>
    </dgm:pt>
    <dgm:pt modelId="{E15C9745-DB82-AA4B-8AD8-C16F11A4C973}" type="parTrans" cxnId="{A3368AA4-8D08-2947-8602-8061AB4F645E}">
      <dgm:prSet/>
      <dgm:spPr/>
      <dgm:t>
        <a:bodyPr/>
        <a:lstStyle/>
        <a:p>
          <a:endParaRPr lang="sv-SE"/>
        </a:p>
      </dgm:t>
    </dgm:pt>
    <dgm:pt modelId="{48F2FA5C-0FD2-D94C-BCAB-6228D7045D75}" type="sibTrans" cxnId="{A3368AA4-8D08-2947-8602-8061AB4F645E}">
      <dgm:prSet/>
      <dgm:spPr/>
      <dgm:t>
        <a:bodyPr/>
        <a:lstStyle/>
        <a:p>
          <a:endParaRPr lang="sv-SE"/>
        </a:p>
      </dgm:t>
    </dgm:pt>
    <dgm:pt modelId="{B675E5FB-BBFB-F946-BD0C-8AA3EE7DA43F}">
      <dgm:prSet custT="1"/>
      <dgm:spPr/>
      <dgm:t>
        <a:bodyPr/>
        <a:lstStyle/>
        <a:p>
          <a:r>
            <a:rPr lang="sv-SE" sz="1200" b="1" i="0" spc="500" baseline="0" dirty="0">
              <a:solidFill>
                <a:schemeClr val="tx1"/>
              </a:solidFill>
            </a:rPr>
            <a:t>VÅR 2025 </a:t>
          </a:r>
        </a:p>
        <a:p>
          <a:r>
            <a:rPr lang="sv-SE" sz="2400" dirty="0"/>
            <a:t>Finansiering</a:t>
          </a:r>
          <a:br>
            <a:rPr lang="sv-SE" sz="2400" dirty="0"/>
          </a:br>
          <a:r>
            <a:rPr lang="sv-SE" sz="2400" dirty="0"/>
            <a:t>fas 3 klar</a:t>
          </a:r>
        </a:p>
      </dgm:t>
    </dgm:pt>
    <dgm:pt modelId="{955566E0-E053-784F-B8C9-1BB57F503375}" type="parTrans" cxnId="{98FD3CFD-4AED-3E42-B0F7-142398CA6698}">
      <dgm:prSet/>
      <dgm:spPr/>
      <dgm:t>
        <a:bodyPr/>
        <a:lstStyle/>
        <a:p>
          <a:endParaRPr lang="sv-SE"/>
        </a:p>
      </dgm:t>
    </dgm:pt>
    <dgm:pt modelId="{CE74D05E-86C8-6648-A889-6FEC3E4C29CD}" type="sibTrans" cxnId="{98FD3CFD-4AED-3E42-B0F7-142398CA6698}">
      <dgm:prSet/>
      <dgm:spPr/>
      <dgm:t>
        <a:bodyPr/>
        <a:lstStyle/>
        <a:p>
          <a:endParaRPr lang="sv-SE"/>
        </a:p>
      </dgm:t>
    </dgm:pt>
    <dgm:pt modelId="{85E8C634-82EB-F64C-AE18-F73DA0DCD2E7}">
      <dgm:prSet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VÅREN 2025 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Etablering i Norge och Danmark</a:t>
          </a:r>
        </a:p>
      </dgm:t>
    </dgm:pt>
    <dgm:pt modelId="{B0CC4F42-ED5E-8A4D-B228-934DC2AB091C}" type="parTrans" cxnId="{408A7AE1-F3E8-1948-A149-3008819FFE3A}">
      <dgm:prSet/>
      <dgm:spPr/>
      <dgm:t>
        <a:bodyPr/>
        <a:lstStyle/>
        <a:p>
          <a:endParaRPr lang="sv-SE"/>
        </a:p>
      </dgm:t>
    </dgm:pt>
    <dgm:pt modelId="{BC09F1A3-2C74-994A-ACA0-35904FBCFB6A}" type="sibTrans" cxnId="{408A7AE1-F3E8-1948-A149-3008819FFE3A}">
      <dgm:prSet/>
      <dgm:spPr/>
      <dgm:t>
        <a:bodyPr/>
        <a:lstStyle/>
        <a:p>
          <a:endParaRPr lang="sv-SE"/>
        </a:p>
      </dgm:t>
    </dgm:pt>
    <dgm:pt modelId="{782B86CE-CAAA-8943-9AC6-EA9F7D06D088}">
      <dgm:prSet custT="1"/>
      <dgm:spPr/>
      <dgm:t>
        <a:bodyPr/>
        <a:lstStyle/>
        <a:p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HÖSTEN 2025</a:t>
          </a:r>
        </a:p>
        <a:p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Etablering Tyskland och </a:t>
          </a:r>
          <a:r>
            <a:rPr lang="sv-SE" sz="2400" b="1" i="0" kern="1200" baseline="0" dirty="0" err="1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Hollang</a:t>
          </a:r>
          <a:endParaRPr lang="sv-SE" sz="2400" b="1" i="0" kern="1200" baseline="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Montserrat Bold"/>
            <a:ea typeface="Montserrat Bold"/>
            <a:cs typeface="Montserrat Bold"/>
          </a:endParaRPr>
        </a:p>
      </dgm:t>
    </dgm:pt>
    <dgm:pt modelId="{C13E5034-CAC2-9744-B4A2-66A2BF8B28D6}" type="parTrans" cxnId="{C0DAB3A8-EC11-434F-A5CA-3E1734524715}">
      <dgm:prSet/>
      <dgm:spPr/>
      <dgm:t>
        <a:bodyPr/>
        <a:lstStyle/>
        <a:p>
          <a:endParaRPr lang="sv-SE"/>
        </a:p>
      </dgm:t>
    </dgm:pt>
    <dgm:pt modelId="{BB6C7CA9-4C1F-7441-A4F7-191DBCFFB485}" type="sibTrans" cxnId="{C0DAB3A8-EC11-434F-A5CA-3E1734524715}">
      <dgm:prSet/>
      <dgm:spPr/>
      <dgm:t>
        <a:bodyPr/>
        <a:lstStyle/>
        <a:p>
          <a:endParaRPr lang="sv-SE"/>
        </a:p>
      </dgm:t>
    </dgm:pt>
    <dgm:pt modelId="{8C6135C3-1EC0-E949-9453-266CDEA47610}" type="pres">
      <dgm:prSet presAssocID="{28293E41-4559-924B-AE30-38A1695B3AD4}" presName="Name0" presStyleCnt="0">
        <dgm:presLayoutVars>
          <dgm:dir/>
          <dgm:resizeHandles val="exact"/>
        </dgm:presLayoutVars>
      </dgm:prSet>
      <dgm:spPr/>
    </dgm:pt>
    <dgm:pt modelId="{43A4A37C-ABC5-5048-A2F8-2C2F3B52EF8D}" type="pres">
      <dgm:prSet presAssocID="{28293E41-4559-924B-AE30-38A1695B3AD4}" presName="arrow" presStyleLbl="bgShp" presStyleIdx="0" presStyleCnt="1" custScaleY="21776"/>
      <dgm:spPr>
        <a:solidFill>
          <a:schemeClr val="accent3">
            <a:alpha val="64823"/>
          </a:schemeClr>
        </a:solidFill>
      </dgm:spPr>
    </dgm:pt>
    <dgm:pt modelId="{FE0A802B-B099-0746-9618-9F1A4218216A}" type="pres">
      <dgm:prSet presAssocID="{28293E41-4559-924B-AE30-38A1695B3AD4}" presName="points" presStyleCnt="0"/>
      <dgm:spPr/>
    </dgm:pt>
    <dgm:pt modelId="{F979FBBC-493C-244C-ABC6-A103F13BD691}" type="pres">
      <dgm:prSet presAssocID="{CCD1C388-887E-8E4D-A8BA-252601344B97}" presName="compositeA" presStyleCnt="0"/>
      <dgm:spPr/>
    </dgm:pt>
    <dgm:pt modelId="{8292A729-72A0-D846-A855-5202BEAA4736}" type="pres">
      <dgm:prSet presAssocID="{CCD1C388-887E-8E4D-A8BA-252601344B97}" presName="textA" presStyleLbl="revTx" presStyleIdx="0" presStyleCnt="8" custScaleX="183787">
        <dgm:presLayoutVars>
          <dgm:bulletEnabled val="1"/>
        </dgm:presLayoutVars>
      </dgm:prSet>
      <dgm:spPr/>
    </dgm:pt>
    <dgm:pt modelId="{E9A67EF9-0C8F-6F49-A0A0-591020E90FBB}" type="pres">
      <dgm:prSet presAssocID="{CCD1C388-887E-8E4D-A8BA-252601344B97}" presName="circleA" presStyleLbl="node1" presStyleIdx="0" presStyleCnt="8"/>
      <dgm:spPr>
        <a:solidFill>
          <a:schemeClr val="tx2"/>
        </a:solidFill>
        <a:ln>
          <a:noFill/>
        </a:ln>
      </dgm:spPr>
    </dgm:pt>
    <dgm:pt modelId="{EBA57544-2F16-E046-B628-DBE0872FAF8F}" type="pres">
      <dgm:prSet presAssocID="{CCD1C388-887E-8E4D-A8BA-252601344B97}" presName="spaceA" presStyleCnt="0"/>
      <dgm:spPr/>
    </dgm:pt>
    <dgm:pt modelId="{F8F9DE96-629D-384E-821B-061E3587D301}" type="pres">
      <dgm:prSet presAssocID="{FD81DE1B-BAEA-D64E-B050-3B3A0DFD8F77}" presName="space" presStyleCnt="0"/>
      <dgm:spPr/>
    </dgm:pt>
    <dgm:pt modelId="{6CD0793C-38B2-1841-997A-7C525505B370}" type="pres">
      <dgm:prSet presAssocID="{B6A39D5A-A6E3-5045-87D5-D153642CB561}" presName="compositeB" presStyleCnt="0"/>
      <dgm:spPr/>
    </dgm:pt>
    <dgm:pt modelId="{C61668C5-2F84-C248-93F4-0E166921A01B}" type="pres">
      <dgm:prSet presAssocID="{B6A39D5A-A6E3-5045-87D5-D153642CB561}" presName="textB" presStyleLbl="revTx" presStyleIdx="1" presStyleCnt="8" custScaleX="142360">
        <dgm:presLayoutVars>
          <dgm:bulletEnabled val="1"/>
        </dgm:presLayoutVars>
      </dgm:prSet>
      <dgm:spPr/>
    </dgm:pt>
    <dgm:pt modelId="{58D7E995-14D1-2446-810A-187CBAD8CFE0}" type="pres">
      <dgm:prSet presAssocID="{B6A39D5A-A6E3-5045-87D5-D153642CB561}" presName="circleB" presStyleLbl="node1" presStyleIdx="1" presStyleCnt="8"/>
      <dgm:spPr>
        <a:solidFill>
          <a:schemeClr val="tx2"/>
        </a:solidFill>
        <a:ln>
          <a:noFill/>
        </a:ln>
      </dgm:spPr>
    </dgm:pt>
    <dgm:pt modelId="{42D4BA7B-D76C-E94E-8737-B78397D27B64}" type="pres">
      <dgm:prSet presAssocID="{B6A39D5A-A6E3-5045-87D5-D153642CB561}" presName="spaceB" presStyleCnt="0"/>
      <dgm:spPr/>
    </dgm:pt>
    <dgm:pt modelId="{ED0408BF-ECD9-9147-9AC2-FF585B8A720A}" type="pres">
      <dgm:prSet presAssocID="{83D14FDD-4835-454E-BD8C-AD75FE5A9D40}" presName="space" presStyleCnt="0"/>
      <dgm:spPr/>
    </dgm:pt>
    <dgm:pt modelId="{015AF4EC-243A-E343-AE0F-05073D0C9362}" type="pres">
      <dgm:prSet presAssocID="{B011648D-8D05-4849-B4E2-33FEE51EFEB0}" presName="compositeA" presStyleCnt="0"/>
      <dgm:spPr/>
    </dgm:pt>
    <dgm:pt modelId="{5E237546-5B9B-354B-AFEA-144C42AE9AE8}" type="pres">
      <dgm:prSet presAssocID="{B011648D-8D05-4849-B4E2-33FEE51EFEB0}" presName="textA" presStyleLbl="revTx" presStyleIdx="2" presStyleCnt="8" custScaleX="148642">
        <dgm:presLayoutVars>
          <dgm:bulletEnabled val="1"/>
        </dgm:presLayoutVars>
      </dgm:prSet>
      <dgm:spPr/>
    </dgm:pt>
    <dgm:pt modelId="{A8632DE8-7452-6F41-A81C-8E485826603D}" type="pres">
      <dgm:prSet presAssocID="{B011648D-8D05-4849-B4E2-33FEE51EFEB0}" presName="circleA" presStyleLbl="node1" presStyleIdx="2" presStyleCnt="8"/>
      <dgm:spPr>
        <a:solidFill>
          <a:schemeClr val="tx2"/>
        </a:solidFill>
        <a:ln>
          <a:noFill/>
        </a:ln>
      </dgm:spPr>
    </dgm:pt>
    <dgm:pt modelId="{C067CD3D-F86F-D845-9253-20B2B409A359}" type="pres">
      <dgm:prSet presAssocID="{B011648D-8D05-4849-B4E2-33FEE51EFEB0}" presName="spaceA" presStyleCnt="0"/>
      <dgm:spPr/>
    </dgm:pt>
    <dgm:pt modelId="{C9911718-F756-1049-963E-711BD31AC210}" type="pres">
      <dgm:prSet presAssocID="{19850D0F-B669-EC4F-9B26-756BBB1F078E}" presName="space" presStyleCnt="0"/>
      <dgm:spPr/>
    </dgm:pt>
    <dgm:pt modelId="{A4D6DD14-1E8E-E64F-A912-80D62C5E0ADF}" type="pres">
      <dgm:prSet presAssocID="{9C47505E-898E-044B-94A4-CEA2231FF44E}" presName="compositeB" presStyleCnt="0"/>
      <dgm:spPr/>
    </dgm:pt>
    <dgm:pt modelId="{3010A5F2-94B2-C549-94B2-C01DE18F10CD}" type="pres">
      <dgm:prSet presAssocID="{9C47505E-898E-044B-94A4-CEA2231FF44E}" presName="textB" presStyleLbl="revTx" presStyleIdx="3" presStyleCnt="8" custScaleX="144313">
        <dgm:presLayoutVars>
          <dgm:bulletEnabled val="1"/>
        </dgm:presLayoutVars>
      </dgm:prSet>
      <dgm:spPr/>
    </dgm:pt>
    <dgm:pt modelId="{41B1E801-5BBA-9B45-A9CC-66041C5BE3CB}" type="pres">
      <dgm:prSet presAssocID="{9C47505E-898E-044B-94A4-CEA2231FF44E}" presName="circleB" presStyleLbl="node1" presStyleIdx="3" presStyleCnt="8"/>
      <dgm:spPr>
        <a:solidFill>
          <a:schemeClr val="tx2"/>
        </a:solidFill>
        <a:ln>
          <a:noFill/>
        </a:ln>
      </dgm:spPr>
    </dgm:pt>
    <dgm:pt modelId="{3C25FB31-42BF-384B-ACB2-13A9A8082D64}" type="pres">
      <dgm:prSet presAssocID="{9C47505E-898E-044B-94A4-CEA2231FF44E}" presName="spaceB" presStyleCnt="0"/>
      <dgm:spPr/>
    </dgm:pt>
    <dgm:pt modelId="{5A627292-3E87-C545-B686-FA8F68E8DF87}" type="pres">
      <dgm:prSet presAssocID="{70AE2179-8CF3-C443-BA4A-D0E429A62910}" presName="space" presStyleCnt="0"/>
      <dgm:spPr/>
    </dgm:pt>
    <dgm:pt modelId="{7D343830-F3D2-3E43-B706-F5D85DED1E34}" type="pres">
      <dgm:prSet presAssocID="{64AFEFEC-DD01-CE49-B309-06CFFA5B7051}" presName="compositeA" presStyleCnt="0"/>
      <dgm:spPr/>
    </dgm:pt>
    <dgm:pt modelId="{C0B6CD18-C5BB-E84D-9862-C9C10B9BAE23}" type="pres">
      <dgm:prSet presAssocID="{64AFEFEC-DD01-CE49-B309-06CFFA5B7051}" presName="textA" presStyleLbl="revTx" presStyleIdx="4" presStyleCnt="8" custScaleX="143179">
        <dgm:presLayoutVars>
          <dgm:bulletEnabled val="1"/>
        </dgm:presLayoutVars>
      </dgm:prSet>
      <dgm:spPr/>
    </dgm:pt>
    <dgm:pt modelId="{6242B04F-87E3-3647-AEC5-BF3BC6426EE6}" type="pres">
      <dgm:prSet presAssocID="{64AFEFEC-DD01-CE49-B309-06CFFA5B7051}" presName="circleA" presStyleLbl="node1" presStyleIdx="4" presStyleCnt="8"/>
      <dgm:spPr>
        <a:solidFill>
          <a:schemeClr val="tx2"/>
        </a:solidFill>
        <a:ln>
          <a:noFill/>
        </a:ln>
      </dgm:spPr>
    </dgm:pt>
    <dgm:pt modelId="{35F29745-F4A6-9A41-9BED-ED4943233BAA}" type="pres">
      <dgm:prSet presAssocID="{64AFEFEC-DD01-CE49-B309-06CFFA5B7051}" presName="spaceA" presStyleCnt="0"/>
      <dgm:spPr/>
    </dgm:pt>
    <dgm:pt modelId="{4B682A07-9A76-7940-9133-E9172ED990EE}" type="pres">
      <dgm:prSet presAssocID="{48F2FA5C-0FD2-D94C-BCAB-6228D7045D75}" presName="space" presStyleCnt="0"/>
      <dgm:spPr/>
    </dgm:pt>
    <dgm:pt modelId="{5F85E156-45EA-FF49-92F6-E6FBEF55A413}" type="pres">
      <dgm:prSet presAssocID="{B675E5FB-BBFB-F946-BD0C-8AA3EE7DA43F}" presName="compositeB" presStyleCnt="0"/>
      <dgm:spPr/>
    </dgm:pt>
    <dgm:pt modelId="{01A931EF-173F-AD49-A39F-075A33C13A53}" type="pres">
      <dgm:prSet presAssocID="{B675E5FB-BBFB-F946-BD0C-8AA3EE7DA43F}" presName="textB" presStyleLbl="revTx" presStyleIdx="5" presStyleCnt="8" custScaleX="142292">
        <dgm:presLayoutVars>
          <dgm:bulletEnabled val="1"/>
        </dgm:presLayoutVars>
      </dgm:prSet>
      <dgm:spPr/>
    </dgm:pt>
    <dgm:pt modelId="{81E1FCD0-CF96-0A49-852C-DF4DB1C42EEE}" type="pres">
      <dgm:prSet presAssocID="{B675E5FB-BBFB-F946-BD0C-8AA3EE7DA43F}" presName="circleB" presStyleLbl="node1" presStyleIdx="5" presStyleCnt="8"/>
      <dgm:spPr>
        <a:solidFill>
          <a:schemeClr val="tx2"/>
        </a:solidFill>
        <a:ln>
          <a:noFill/>
        </a:ln>
      </dgm:spPr>
    </dgm:pt>
    <dgm:pt modelId="{7DF09105-4681-C84D-9085-CCC1DECB749A}" type="pres">
      <dgm:prSet presAssocID="{B675E5FB-BBFB-F946-BD0C-8AA3EE7DA43F}" presName="spaceB" presStyleCnt="0"/>
      <dgm:spPr/>
    </dgm:pt>
    <dgm:pt modelId="{9C58E844-82CC-8F47-A4B7-E6A72F8D11E5}" type="pres">
      <dgm:prSet presAssocID="{CE74D05E-86C8-6648-A889-6FEC3E4C29CD}" presName="space" presStyleCnt="0"/>
      <dgm:spPr/>
    </dgm:pt>
    <dgm:pt modelId="{663FA70D-7041-3F44-B919-2489848C3B2C}" type="pres">
      <dgm:prSet presAssocID="{85E8C634-82EB-F64C-AE18-F73DA0DCD2E7}" presName="compositeA" presStyleCnt="0"/>
      <dgm:spPr/>
    </dgm:pt>
    <dgm:pt modelId="{C6FF77BF-3408-8D41-AB5F-B0341FFDDA01}" type="pres">
      <dgm:prSet presAssocID="{85E8C634-82EB-F64C-AE18-F73DA0DCD2E7}" presName="textA" presStyleLbl="revTx" presStyleIdx="6" presStyleCnt="8" custScaleX="145119">
        <dgm:presLayoutVars>
          <dgm:bulletEnabled val="1"/>
        </dgm:presLayoutVars>
      </dgm:prSet>
      <dgm:spPr/>
    </dgm:pt>
    <dgm:pt modelId="{D8EABA74-C3F3-294D-BE83-E4377DC8B8C4}" type="pres">
      <dgm:prSet presAssocID="{85E8C634-82EB-F64C-AE18-F73DA0DCD2E7}" presName="circleA" presStyleLbl="node1" presStyleIdx="6" presStyleCnt="8"/>
      <dgm:spPr>
        <a:solidFill>
          <a:schemeClr val="tx2"/>
        </a:solidFill>
        <a:ln>
          <a:noFill/>
        </a:ln>
      </dgm:spPr>
    </dgm:pt>
    <dgm:pt modelId="{C1DB84ED-A492-EE47-8E1A-44AA070C0F59}" type="pres">
      <dgm:prSet presAssocID="{85E8C634-82EB-F64C-AE18-F73DA0DCD2E7}" presName="spaceA" presStyleCnt="0"/>
      <dgm:spPr/>
    </dgm:pt>
    <dgm:pt modelId="{117A9A7B-E40D-CA47-A15F-A45455CA446B}" type="pres">
      <dgm:prSet presAssocID="{BC09F1A3-2C74-994A-ACA0-35904FBCFB6A}" presName="space" presStyleCnt="0"/>
      <dgm:spPr/>
    </dgm:pt>
    <dgm:pt modelId="{B86B5D99-9241-7F47-8DCC-B8BF96352227}" type="pres">
      <dgm:prSet presAssocID="{782B86CE-CAAA-8943-9AC6-EA9F7D06D088}" presName="compositeB" presStyleCnt="0"/>
      <dgm:spPr/>
    </dgm:pt>
    <dgm:pt modelId="{826E2A30-D7D4-2F45-A988-E52AE5EB9CBA}" type="pres">
      <dgm:prSet presAssocID="{782B86CE-CAAA-8943-9AC6-EA9F7D06D088}" presName="textB" presStyleLbl="revTx" presStyleIdx="7" presStyleCnt="8" custScaleX="153566" custLinFactNeighborX="8208">
        <dgm:presLayoutVars>
          <dgm:bulletEnabled val="1"/>
        </dgm:presLayoutVars>
      </dgm:prSet>
      <dgm:spPr/>
    </dgm:pt>
    <dgm:pt modelId="{DE0254B2-F250-8940-B7B7-ABF2019F87A8}" type="pres">
      <dgm:prSet presAssocID="{782B86CE-CAAA-8943-9AC6-EA9F7D06D088}" presName="circleB" presStyleLbl="node1" presStyleIdx="7" presStyleCnt="8" custLinFactNeighborX="16632"/>
      <dgm:spPr>
        <a:solidFill>
          <a:schemeClr val="tx2"/>
        </a:solidFill>
        <a:ln>
          <a:noFill/>
        </a:ln>
      </dgm:spPr>
    </dgm:pt>
    <dgm:pt modelId="{448611AD-C864-0A4B-B363-D7652B95ACB0}" type="pres">
      <dgm:prSet presAssocID="{782B86CE-CAAA-8943-9AC6-EA9F7D06D088}" presName="spaceB" presStyleCnt="0"/>
      <dgm:spPr/>
    </dgm:pt>
  </dgm:ptLst>
  <dgm:cxnLst>
    <dgm:cxn modelId="{BC86C831-5433-BD45-A622-EE793CC466F5}" type="presOf" srcId="{9C47505E-898E-044B-94A4-CEA2231FF44E}" destId="{3010A5F2-94B2-C549-94B2-C01DE18F10CD}" srcOrd="0" destOrd="0" presId="urn:microsoft.com/office/officeart/2005/8/layout/hProcess11"/>
    <dgm:cxn modelId="{55548460-7D1D-AB4C-8CB7-21FE23F00E0D}" type="presOf" srcId="{B6A39D5A-A6E3-5045-87D5-D153642CB561}" destId="{C61668C5-2F84-C248-93F4-0E166921A01B}" srcOrd="0" destOrd="0" presId="urn:microsoft.com/office/officeart/2005/8/layout/hProcess11"/>
    <dgm:cxn modelId="{D35E7661-F215-C247-8D72-A3D088C75BCE}" type="presOf" srcId="{B675E5FB-BBFB-F946-BD0C-8AA3EE7DA43F}" destId="{01A931EF-173F-AD49-A39F-075A33C13A53}" srcOrd="0" destOrd="0" presId="urn:microsoft.com/office/officeart/2005/8/layout/hProcess11"/>
    <dgm:cxn modelId="{AE9D026F-B5D5-A447-BBCE-ADF77C1C2A11}" type="presOf" srcId="{64AFEFEC-DD01-CE49-B309-06CFFA5B7051}" destId="{C0B6CD18-C5BB-E84D-9862-C9C10B9BAE23}" srcOrd="0" destOrd="0" presId="urn:microsoft.com/office/officeart/2005/8/layout/hProcess11"/>
    <dgm:cxn modelId="{BC2F797B-B5FF-4A4F-9F59-C374A7F0CB17}" srcId="{28293E41-4559-924B-AE30-38A1695B3AD4}" destId="{CCD1C388-887E-8E4D-A8BA-252601344B97}" srcOrd="0" destOrd="0" parTransId="{53F5F397-0FB4-CB46-A3DA-4A2AAC0A3F91}" sibTransId="{FD81DE1B-BAEA-D64E-B050-3B3A0DFD8F77}"/>
    <dgm:cxn modelId="{BF073082-F828-8444-98B0-937DB75292A7}" type="presOf" srcId="{85E8C634-82EB-F64C-AE18-F73DA0DCD2E7}" destId="{C6FF77BF-3408-8D41-AB5F-B0341FFDDA01}" srcOrd="0" destOrd="0" presId="urn:microsoft.com/office/officeart/2005/8/layout/hProcess11"/>
    <dgm:cxn modelId="{C08EE899-3F43-3D44-A401-148563710534}" srcId="{28293E41-4559-924B-AE30-38A1695B3AD4}" destId="{B011648D-8D05-4849-B4E2-33FEE51EFEB0}" srcOrd="2" destOrd="0" parTransId="{9B459201-55E1-A74B-8AE6-9BF2B6961F6A}" sibTransId="{19850D0F-B669-EC4F-9B26-756BBB1F078E}"/>
    <dgm:cxn modelId="{17CA979B-B736-6B4B-8C4A-038678D5546E}" type="presOf" srcId="{782B86CE-CAAA-8943-9AC6-EA9F7D06D088}" destId="{826E2A30-D7D4-2F45-A988-E52AE5EB9CBA}" srcOrd="0" destOrd="0" presId="urn:microsoft.com/office/officeart/2005/8/layout/hProcess11"/>
    <dgm:cxn modelId="{A3368AA4-8D08-2947-8602-8061AB4F645E}" srcId="{28293E41-4559-924B-AE30-38A1695B3AD4}" destId="{64AFEFEC-DD01-CE49-B309-06CFFA5B7051}" srcOrd="4" destOrd="0" parTransId="{E15C9745-DB82-AA4B-8AD8-C16F11A4C973}" sibTransId="{48F2FA5C-0FD2-D94C-BCAB-6228D7045D75}"/>
    <dgm:cxn modelId="{C0DAB3A8-EC11-434F-A5CA-3E1734524715}" srcId="{28293E41-4559-924B-AE30-38A1695B3AD4}" destId="{782B86CE-CAAA-8943-9AC6-EA9F7D06D088}" srcOrd="7" destOrd="0" parTransId="{C13E5034-CAC2-9744-B4A2-66A2BF8B28D6}" sibTransId="{BB6C7CA9-4C1F-7441-A4F7-191DBCFFB485}"/>
    <dgm:cxn modelId="{BF0E7AAC-0AD6-2D43-B98E-D9AD00216060}" srcId="{28293E41-4559-924B-AE30-38A1695B3AD4}" destId="{B6A39D5A-A6E3-5045-87D5-D153642CB561}" srcOrd="1" destOrd="0" parTransId="{63281BE7-4BFC-8145-A324-EC943963CEE0}" sibTransId="{83D14FDD-4835-454E-BD8C-AD75FE5A9D40}"/>
    <dgm:cxn modelId="{4AC627C1-BA9C-7E4D-A2F8-4A3BCA0A43D5}" type="presOf" srcId="{28293E41-4559-924B-AE30-38A1695B3AD4}" destId="{8C6135C3-1EC0-E949-9453-266CDEA47610}" srcOrd="0" destOrd="0" presId="urn:microsoft.com/office/officeart/2005/8/layout/hProcess11"/>
    <dgm:cxn modelId="{FCFE20C5-610B-B442-82E8-B5D465F8A53F}" type="presOf" srcId="{CCD1C388-887E-8E4D-A8BA-252601344B97}" destId="{8292A729-72A0-D846-A855-5202BEAA4736}" srcOrd="0" destOrd="0" presId="urn:microsoft.com/office/officeart/2005/8/layout/hProcess11"/>
    <dgm:cxn modelId="{E06F55CC-83C1-5945-8246-AFADCD8B12E7}" type="presOf" srcId="{B011648D-8D05-4849-B4E2-33FEE51EFEB0}" destId="{5E237546-5B9B-354B-AFEA-144C42AE9AE8}" srcOrd="0" destOrd="0" presId="urn:microsoft.com/office/officeart/2005/8/layout/hProcess11"/>
    <dgm:cxn modelId="{C853B8D9-C1CF-8E4B-A798-F619736885BE}" srcId="{28293E41-4559-924B-AE30-38A1695B3AD4}" destId="{9C47505E-898E-044B-94A4-CEA2231FF44E}" srcOrd="3" destOrd="0" parTransId="{2E41D611-59EB-8A4A-8A22-1FECE1B8723A}" sibTransId="{70AE2179-8CF3-C443-BA4A-D0E429A62910}"/>
    <dgm:cxn modelId="{408A7AE1-F3E8-1948-A149-3008819FFE3A}" srcId="{28293E41-4559-924B-AE30-38A1695B3AD4}" destId="{85E8C634-82EB-F64C-AE18-F73DA0DCD2E7}" srcOrd="6" destOrd="0" parTransId="{B0CC4F42-ED5E-8A4D-B228-934DC2AB091C}" sibTransId="{BC09F1A3-2C74-994A-ACA0-35904FBCFB6A}"/>
    <dgm:cxn modelId="{98FD3CFD-4AED-3E42-B0F7-142398CA6698}" srcId="{28293E41-4559-924B-AE30-38A1695B3AD4}" destId="{B675E5FB-BBFB-F946-BD0C-8AA3EE7DA43F}" srcOrd="5" destOrd="0" parTransId="{955566E0-E053-784F-B8C9-1BB57F503375}" sibTransId="{CE74D05E-86C8-6648-A889-6FEC3E4C29CD}"/>
    <dgm:cxn modelId="{98B95E37-678A-3648-B0A6-C4AEED726711}" type="presParOf" srcId="{8C6135C3-1EC0-E949-9453-266CDEA47610}" destId="{43A4A37C-ABC5-5048-A2F8-2C2F3B52EF8D}" srcOrd="0" destOrd="0" presId="urn:microsoft.com/office/officeart/2005/8/layout/hProcess11"/>
    <dgm:cxn modelId="{9158E892-3E53-EB4E-859A-468E8434A195}" type="presParOf" srcId="{8C6135C3-1EC0-E949-9453-266CDEA47610}" destId="{FE0A802B-B099-0746-9618-9F1A4218216A}" srcOrd="1" destOrd="0" presId="urn:microsoft.com/office/officeart/2005/8/layout/hProcess11"/>
    <dgm:cxn modelId="{67D19EE2-12AE-E04C-9E9E-A7123A0EF553}" type="presParOf" srcId="{FE0A802B-B099-0746-9618-9F1A4218216A}" destId="{F979FBBC-493C-244C-ABC6-A103F13BD691}" srcOrd="0" destOrd="0" presId="urn:microsoft.com/office/officeart/2005/8/layout/hProcess11"/>
    <dgm:cxn modelId="{FA15D9B4-8BB4-6642-BA93-692A22B8D997}" type="presParOf" srcId="{F979FBBC-493C-244C-ABC6-A103F13BD691}" destId="{8292A729-72A0-D846-A855-5202BEAA4736}" srcOrd="0" destOrd="0" presId="urn:microsoft.com/office/officeart/2005/8/layout/hProcess11"/>
    <dgm:cxn modelId="{A0DE1D68-82D7-0E4B-8156-8C58154F211E}" type="presParOf" srcId="{F979FBBC-493C-244C-ABC6-A103F13BD691}" destId="{E9A67EF9-0C8F-6F49-A0A0-591020E90FBB}" srcOrd="1" destOrd="0" presId="urn:microsoft.com/office/officeart/2005/8/layout/hProcess11"/>
    <dgm:cxn modelId="{CE5F966E-1745-0C46-8175-F0746E975EF3}" type="presParOf" srcId="{F979FBBC-493C-244C-ABC6-A103F13BD691}" destId="{EBA57544-2F16-E046-B628-DBE0872FAF8F}" srcOrd="2" destOrd="0" presId="urn:microsoft.com/office/officeart/2005/8/layout/hProcess11"/>
    <dgm:cxn modelId="{A525AAF7-E79A-2C45-B105-4C8687A3335D}" type="presParOf" srcId="{FE0A802B-B099-0746-9618-9F1A4218216A}" destId="{F8F9DE96-629D-384E-821B-061E3587D301}" srcOrd="1" destOrd="0" presId="urn:microsoft.com/office/officeart/2005/8/layout/hProcess11"/>
    <dgm:cxn modelId="{63D7E80D-C3A4-224E-8347-D005ABA92BEC}" type="presParOf" srcId="{FE0A802B-B099-0746-9618-9F1A4218216A}" destId="{6CD0793C-38B2-1841-997A-7C525505B370}" srcOrd="2" destOrd="0" presId="urn:microsoft.com/office/officeart/2005/8/layout/hProcess11"/>
    <dgm:cxn modelId="{F1F9AD2E-6853-E54F-87A9-5D1549CA8340}" type="presParOf" srcId="{6CD0793C-38B2-1841-997A-7C525505B370}" destId="{C61668C5-2F84-C248-93F4-0E166921A01B}" srcOrd="0" destOrd="0" presId="urn:microsoft.com/office/officeart/2005/8/layout/hProcess11"/>
    <dgm:cxn modelId="{7F757ACA-518D-AA4C-A1F7-03EB9381ACCF}" type="presParOf" srcId="{6CD0793C-38B2-1841-997A-7C525505B370}" destId="{58D7E995-14D1-2446-810A-187CBAD8CFE0}" srcOrd="1" destOrd="0" presId="urn:microsoft.com/office/officeart/2005/8/layout/hProcess11"/>
    <dgm:cxn modelId="{5666254E-CD00-3F45-B0F9-6D7EBB528192}" type="presParOf" srcId="{6CD0793C-38B2-1841-997A-7C525505B370}" destId="{42D4BA7B-D76C-E94E-8737-B78397D27B64}" srcOrd="2" destOrd="0" presId="urn:microsoft.com/office/officeart/2005/8/layout/hProcess11"/>
    <dgm:cxn modelId="{126C68E0-2F82-284B-BAD7-E1520ED4B419}" type="presParOf" srcId="{FE0A802B-B099-0746-9618-9F1A4218216A}" destId="{ED0408BF-ECD9-9147-9AC2-FF585B8A720A}" srcOrd="3" destOrd="0" presId="urn:microsoft.com/office/officeart/2005/8/layout/hProcess11"/>
    <dgm:cxn modelId="{9565DF9F-BE44-1040-9EFB-80527A596FA7}" type="presParOf" srcId="{FE0A802B-B099-0746-9618-9F1A4218216A}" destId="{015AF4EC-243A-E343-AE0F-05073D0C9362}" srcOrd="4" destOrd="0" presId="urn:microsoft.com/office/officeart/2005/8/layout/hProcess11"/>
    <dgm:cxn modelId="{4ADB7D73-DCD7-7A45-B386-2823F79DA40A}" type="presParOf" srcId="{015AF4EC-243A-E343-AE0F-05073D0C9362}" destId="{5E237546-5B9B-354B-AFEA-144C42AE9AE8}" srcOrd="0" destOrd="0" presId="urn:microsoft.com/office/officeart/2005/8/layout/hProcess11"/>
    <dgm:cxn modelId="{C1E52A54-C9CE-EC4F-96AC-F07949F8E0E4}" type="presParOf" srcId="{015AF4EC-243A-E343-AE0F-05073D0C9362}" destId="{A8632DE8-7452-6F41-A81C-8E485826603D}" srcOrd="1" destOrd="0" presId="urn:microsoft.com/office/officeart/2005/8/layout/hProcess11"/>
    <dgm:cxn modelId="{843DACBA-C255-B042-8B7F-81C15D09E815}" type="presParOf" srcId="{015AF4EC-243A-E343-AE0F-05073D0C9362}" destId="{C067CD3D-F86F-D845-9253-20B2B409A359}" srcOrd="2" destOrd="0" presId="urn:microsoft.com/office/officeart/2005/8/layout/hProcess11"/>
    <dgm:cxn modelId="{EF60B122-89A1-1A42-8F9D-7E63A6D9A415}" type="presParOf" srcId="{FE0A802B-B099-0746-9618-9F1A4218216A}" destId="{C9911718-F756-1049-963E-711BD31AC210}" srcOrd="5" destOrd="0" presId="urn:microsoft.com/office/officeart/2005/8/layout/hProcess11"/>
    <dgm:cxn modelId="{9EFFBFD0-C7DF-3B4D-9FE8-EE9A4D5B706C}" type="presParOf" srcId="{FE0A802B-B099-0746-9618-9F1A4218216A}" destId="{A4D6DD14-1E8E-E64F-A912-80D62C5E0ADF}" srcOrd="6" destOrd="0" presId="urn:microsoft.com/office/officeart/2005/8/layout/hProcess11"/>
    <dgm:cxn modelId="{B7C04FBD-F8C7-A94F-8541-AAA102FD4659}" type="presParOf" srcId="{A4D6DD14-1E8E-E64F-A912-80D62C5E0ADF}" destId="{3010A5F2-94B2-C549-94B2-C01DE18F10CD}" srcOrd="0" destOrd="0" presId="urn:microsoft.com/office/officeart/2005/8/layout/hProcess11"/>
    <dgm:cxn modelId="{212249CE-4DAB-2E44-A0B6-881546C70021}" type="presParOf" srcId="{A4D6DD14-1E8E-E64F-A912-80D62C5E0ADF}" destId="{41B1E801-5BBA-9B45-A9CC-66041C5BE3CB}" srcOrd="1" destOrd="0" presId="urn:microsoft.com/office/officeart/2005/8/layout/hProcess11"/>
    <dgm:cxn modelId="{419AFAEA-C746-7647-AAFD-172BE966D5CB}" type="presParOf" srcId="{A4D6DD14-1E8E-E64F-A912-80D62C5E0ADF}" destId="{3C25FB31-42BF-384B-ACB2-13A9A8082D64}" srcOrd="2" destOrd="0" presId="urn:microsoft.com/office/officeart/2005/8/layout/hProcess11"/>
    <dgm:cxn modelId="{1FE345AB-077C-794A-A262-8D0B0808565B}" type="presParOf" srcId="{FE0A802B-B099-0746-9618-9F1A4218216A}" destId="{5A627292-3E87-C545-B686-FA8F68E8DF87}" srcOrd="7" destOrd="0" presId="urn:microsoft.com/office/officeart/2005/8/layout/hProcess11"/>
    <dgm:cxn modelId="{7ED10A06-C807-5B44-BC63-C2A30D98B84B}" type="presParOf" srcId="{FE0A802B-B099-0746-9618-9F1A4218216A}" destId="{7D343830-F3D2-3E43-B706-F5D85DED1E34}" srcOrd="8" destOrd="0" presId="urn:microsoft.com/office/officeart/2005/8/layout/hProcess11"/>
    <dgm:cxn modelId="{A23396FC-91DF-7C4F-944D-DD466F0A5946}" type="presParOf" srcId="{7D343830-F3D2-3E43-B706-F5D85DED1E34}" destId="{C0B6CD18-C5BB-E84D-9862-C9C10B9BAE23}" srcOrd="0" destOrd="0" presId="urn:microsoft.com/office/officeart/2005/8/layout/hProcess11"/>
    <dgm:cxn modelId="{5F28E017-70C8-DD42-BB79-7ECDB95B5675}" type="presParOf" srcId="{7D343830-F3D2-3E43-B706-F5D85DED1E34}" destId="{6242B04F-87E3-3647-AEC5-BF3BC6426EE6}" srcOrd="1" destOrd="0" presId="urn:microsoft.com/office/officeart/2005/8/layout/hProcess11"/>
    <dgm:cxn modelId="{5E09687E-D14A-0B40-B283-CE32D9A69380}" type="presParOf" srcId="{7D343830-F3D2-3E43-B706-F5D85DED1E34}" destId="{35F29745-F4A6-9A41-9BED-ED4943233BAA}" srcOrd="2" destOrd="0" presId="urn:microsoft.com/office/officeart/2005/8/layout/hProcess11"/>
    <dgm:cxn modelId="{B3386005-2197-8140-924D-A26BC204A1D4}" type="presParOf" srcId="{FE0A802B-B099-0746-9618-9F1A4218216A}" destId="{4B682A07-9A76-7940-9133-E9172ED990EE}" srcOrd="9" destOrd="0" presId="urn:microsoft.com/office/officeart/2005/8/layout/hProcess11"/>
    <dgm:cxn modelId="{924A878C-E372-0941-B0BF-B38B0E934FD1}" type="presParOf" srcId="{FE0A802B-B099-0746-9618-9F1A4218216A}" destId="{5F85E156-45EA-FF49-92F6-E6FBEF55A413}" srcOrd="10" destOrd="0" presId="urn:microsoft.com/office/officeart/2005/8/layout/hProcess11"/>
    <dgm:cxn modelId="{CE927DCA-1045-B84F-A859-AC2795805119}" type="presParOf" srcId="{5F85E156-45EA-FF49-92F6-E6FBEF55A413}" destId="{01A931EF-173F-AD49-A39F-075A33C13A53}" srcOrd="0" destOrd="0" presId="urn:microsoft.com/office/officeart/2005/8/layout/hProcess11"/>
    <dgm:cxn modelId="{EE4DB51B-2F11-714F-BB36-A5AF86630D42}" type="presParOf" srcId="{5F85E156-45EA-FF49-92F6-E6FBEF55A413}" destId="{81E1FCD0-CF96-0A49-852C-DF4DB1C42EEE}" srcOrd="1" destOrd="0" presId="urn:microsoft.com/office/officeart/2005/8/layout/hProcess11"/>
    <dgm:cxn modelId="{DD98534C-C385-194E-872F-C0E13075CE5B}" type="presParOf" srcId="{5F85E156-45EA-FF49-92F6-E6FBEF55A413}" destId="{7DF09105-4681-C84D-9085-CCC1DECB749A}" srcOrd="2" destOrd="0" presId="urn:microsoft.com/office/officeart/2005/8/layout/hProcess11"/>
    <dgm:cxn modelId="{7E4CFBC5-608C-104F-B4E6-FBECB3FD4A71}" type="presParOf" srcId="{FE0A802B-B099-0746-9618-9F1A4218216A}" destId="{9C58E844-82CC-8F47-A4B7-E6A72F8D11E5}" srcOrd="11" destOrd="0" presId="urn:microsoft.com/office/officeart/2005/8/layout/hProcess11"/>
    <dgm:cxn modelId="{B286B893-D464-EC4A-8BD0-5017BC4DD7F3}" type="presParOf" srcId="{FE0A802B-B099-0746-9618-9F1A4218216A}" destId="{663FA70D-7041-3F44-B919-2489848C3B2C}" srcOrd="12" destOrd="0" presId="urn:microsoft.com/office/officeart/2005/8/layout/hProcess11"/>
    <dgm:cxn modelId="{8F253951-36BA-C241-8FDD-59CC3DDBD034}" type="presParOf" srcId="{663FA70D-7041-3F44-B919-2489848C3B2C}" destId="{C6FF77BF-3408-8D41-AB5F-B0341FFDDA01}" srcOrd="0" destOrd="0" presId="urn:microsoft.com/office/officeart/2005/8/layout/hProcess11"/>
    <dgm:cxn modelId="{B47CADBE-78FA-7043-A0B0-21331488E775}" type="presParOf" srcId="{663FA70D-7041-3F44-B919-2489848C3B2C}" destId="{D8EABA74-C3F3-294D-BE83-E4377DC8B8C4}" srcOrd="1" destOrd="0" presId="urn:microsoft.com/office/officeart/2005/8/layout/hProcess11"/>
    <dgm:cxn modelId="{2AC2D017-633A-2D48-9FC1-5D43C709F233}" type="presParOf" srcId="{663FA70D-7041-3F44-B919-2489848C3B2C}" destId="{C1DB84ED-A492-EE47-8E1A-44AA070C0F59}" srcOrd="2" destOrd="0" presId="urn:microsoft.com/office/officeart/2005/8/layout/hProcess11"/>
    <dgm:cxn modelId="{3795DFC1-8D94-1C40-B26A-8C3B6B270DCE}" type="presParOf" srcId="{FE0A802B-B099-0746-9618-9F1A4218216A}" destId="{117A9A7B-E40D-CA47-A15F-A45455CA446B}" srcOrd="13" destOrd="0" presId="urn:microsoft.com/office/officeart/2005/8/layout/hProcess11"/>
    <dgm:cxn modelId="{E70D9518-D956-EE48-90D5-40DD0EAC9396}" type="presParOf" srcId="{FE0A802B-B099-0746-9618-9F1A4218216A}" destId="{B86B5D99-9241-7F47-8DCC-B8BF96352227}" srcOrd="14" destOrd="0" presId="urn:microsoft.com/office/officeart/2005/8/layout/hProcess11"/>
    <dgm:cxn modelId="{B1DF1175-7390-404B-95E7-A407C6FF38FF}" type="presParOf" srcId="{B86B5D99-9241-7F47-8DCC-B8BF96352227}" destId="{826E2A30-D7D4-2F45-A988-E52AE5EB9CBA}" srcOrd="0" destOrd="0" presId="urn:microsoft.com/office/officeart/2005/8/layout/hProcess11"/>
    <dgm:cxn modelId="{23EDD0BB-5218-D34F-83AB-2E84ED3BBBE8}" type="presParOf" srcId="{B86B5D99-9241-7F47-8DCC-B8BF96352227}" destId="{DE0254B2-F250-8940-B7B7-ABF2019F87A8}" srcOrd="1" destOrd="0" presId="urn:microsoft.com/office/officeart/2005/8/layout/hProcess11"/>
    <dgm:cxn modelId="{DEC1A4D5-9E0E-0449-8600-D37051E1AACC}" type="presParOf" srcId="{B86B5D99-9241-7F47-8DCC-B8BF96352227}" destId="{448611AD-C864-0A4B-B363-D7652B95ACB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1BA45-0FCC-9F41-82CA-61B0DB1CBA66}">
      <dsp:nvSpPr>
        <dsp:cNvPr id="0" name=""/>
        <dsp:cNvSpPr/>
      </dsp:nvSpPr>
      <dsp:spPr>
        <a:xfrm>
          <a:off x="9370931" y="5634"/>
          <a:ext cx="3229136" cy="2098938"/>
        </a:xfrm>
        <a:prstGeom prst="roundRect">
          <a:avLst/>
        </a:prstGeom>
        <a:solidFill>
          <a:schemeClr val="tx2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b="0" i="0" kern="1200" baseline="0" dirty="0"/>
            <a:t>Oberoende</a:t>
          </a:r>
          <a:endParaRPr lang="sv-SE" sz="3400" kern="1200" dirty="0"/>
        </a:p>
      </dsp:txBody>
      <dsp:txXfrm>
        <a:off x="9473393" y="108096"/>
        <a:ext cx="3024212" cy="1894014"/>
      </dsp:txXfrm>
    </dsp:sp>
    <dsp:sp modelId="{81033588-AADD-A342-897F-84A36B3F4B1E}">
      <dsp:nvSpPr>
        <dsp:cNvPr id="0" name=""/>
        <dsp:cNvSpPr/>
      </dsp:nvSpPr>
      <dsp:spPr>
        <a:xfrm>
          <a:off x="6786362" y="1055104"/>
          <a:ext cx="8398275" cy="8398275"/>
        </a:xfrm>
        <a:custGeom>
          <a:avLst/>
          <a:gdLst/>
          <a:ahLst/>
          <a:cxnLst/>
          <a:rect l="0" t="0" r="0" b="0"/>
          <a:pathLst>
            <a:path>
              <a:moveTo>
                <a:pt x="5835960" y="332153"/>
              </a:moveTo>
              <a:arcTo wR="4199137" hR="4199137" stAng="17576522" swAng="1964758"/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378E4-854D-684C-9A1D-F1CAC31AA50F}">
      <dsp:nvSpPr>
        <dsp:cNvPr id="0" name=""/>
        <dsp:cNvSpPr/>
      </dsp:nvSpPr>
      <dsp:spPr>
        <a:xfrm>
          <a:off x="13364549" y="2907167"/>
          <a:ext cx="3229136" cy="2098938"/>
        </a:xfrm>
        <a:prstGeom prst="roundRect">
          <a:avLst/>
        </a:prstGeom>
        <a:solidFill>
          <a:schemeClr val="tx2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b="0" i="0" kern="1200" baseline="0"/>
            <a:t>Tryggt</a:t>
          </a:r>
          <a:endParaRPr lang="sv-SE" sz="3400" kern="1200"/>
        </a:p>
      </dsp:txBody>
      <dsp:txXfrm>
        <a:off x="13467011" y="3009629"/>
        <a:ext cx="3024212" cy="1894014"/>
      </dsp:txXfrm>
    </dsp:sp>
    <dsp:sp modelId="{CAAA01D3-3959-6D48-8E16-F2C86CBFC7C2}">
      <dsp:nvSpPr>
        <dsp:cNvPr id="0" name=""/>
        <dsp:cNvSpPr/>
      </dsp:nvSpPr>
      <dsp:spPr>
        <a:xfrm>
          <a:off x="6786362" y="1055104"/>
          <a:ext cx="8398275" cy="8398275"/>
        </a:xfrm>
        <a:custGeom>
          <a:avLst/>
          <a:gdLst/>
          <a:ahLst/>
          <a:cxnLst/>
          <a:rect l="0" t="0" r="0" b="0"/>
          <a:pathLst>
            <a:path>
              <a:moveTo>
                <a:pt x="8392442" y="3977872"/>
              </a:moveTo>
              <a:arcTo wR="4199137" hR="4199137" stAng="21418771" swAng="2198778"/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6D294-4AE6-7D42-9857-A5BB1FE322B9}">
      <dsp:nvSpPr>
        <dsp:cNvPr id="0" name=""/>
        <dsp:cNvSpPr/>
      </dsp:nvSpPr>
      <dsp:spPr>
        <a:xfrm>
          <a:off x="11839123" y="7601946"/>
          <a:ext cx="3229136" cy="2098938"/>
        </a:xfrm>
        <a:prstGeom prst="roundRect">
          <a:avLst/>
        </a:prstGeom>
        <a:solidFill>
          <a:schemeClr val="tx2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b="0" i="0" kern="1200" baseline="0"/>
            <a:t>Enkelt</a:t>
          </a:r>
          <a:endParaRPr lang="sv-SE" sz="3400" kern="1200"/>
        </a:p>
      </dsp:txBody>
      <dsp:txXfrm>
        <a:off x="11941585" y="7704408"/>
        <a:ext cx="3024212" cy="1894014"/>
      </dsp:txXfrm>
    </dsp:sp>
    <dsp:sp modelId="{81967C93-C32E-B040-A8DD-76F63904D6B1}">
      <dsp:nvSpPr>
        <dsp:cNvPr id="0" name=""/>
        <dsp:cNvSpPr/>
      </dsp:nvSpPr>
      <dsp:spPr>
        <a:xfrm>
          <a:off x="6786362" y="1055104"/>
          <a:ext cx="8398275" cy="8398275"/>
        </a:xfrm>
        <a:custGeom>
          <a:avLst/>
          <a:gdLst/>
          <a:ahLst/>
          <a:cxnLst/>
          <a:rect l="0" t="0" r="0" b="0"/>
          <a:pathLst>
            <a:path>
              <a:moveTo>
                <a:pt x="5036038" y="8314032"/>
              </a:moveTo>
              <a:arcTo wR="4199137" hR="4199137" stAng="4710228" swAng="1379543"/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0AFEC-BA59-764D-B762-25E27BA9E769}">
      <dsp:nvSpPr>
        <dsp:cNvPr id="0" name=""/>
        <dsp:cNvSpPr/>
      </dsp:nvSpPr>
      <dsp:spPr>
        <a:xfrm>
          <a:off x="6902740" y="7601946"/>
          <a:ext cx="3229136" cy="2098938"/>
        </a:xfrm>
        <a:prstGeom prst="roundRect">
          <a:avLst/>
        </a:prstGeom>
        <a:solidFill>
          <a:schemeClr val="tx2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b="0" i="0" kern="1200" baseline="0" dirty="0"/>
            <a:t>Miljösmart</a:t>
          </a:r>
          <a:endParaRPr lang="sv-SE" sz="3400" kern="1200" dirty="0"/>
        </a:p>
      </dsp:txBody>
      <dsp:txXfrm>
        <a:off x="7005202" y="7704408"/>
        <a:ext cx="3024212" cy="1894014"/>
      </dsp:txXfrm>
    </dsp:sp>
    <dsp:sp modelId="{A8F6D00F-DA5C-8141-BC49-65D2CD6A8F92}">
      <dsp:nvSpPr>
        <dsp:cNvPr id="0" name=""/>
        <dsp:cNvSpPr/>
      </dsp:nvSpPr>
      <dsp:spPr>
        <a:xfrm>
          <a:off x="6786362" y="1055104"/>
          <a:ext cx="8398275" cy="8398275"/>
        </a:xfrm>
        <a:custGeom>
          <a:avLst/>
          <a:gdLst/>
          <a:ahLst/>
          <a:cxnLst/>
          <a:rect l="0" t="0" r="0" b="0"/>
          <a:pathLst>
            <a:path>
              <a:moveTo>
                <a:pt x="702634" y="6524480"/>
              </a:moveTo>
              <a:arcTo wR="4199137" hR="4199137" stAng="8782451" swAng="2198778"/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717C5-AA10-3149-B38E-404254B2629F}">
      <dsp:nvSpPr>
        <dsp:cNvPr id="0" name=""/>
        <dsp:cNvSpPr/>
      </dsp:nvSpPr>
      <dsp:spPr>
        <a:xfrm>
          <a:off x="5377314" y="2907167"/>
          <a:ext cx="3229136" cy="2098938"/>
        </a:xfrm>
        <a:prstGeom prst="roundRect">
          <a:avLst/>
        </a:prstGeom>
        <a:solidFill>
          <a:schemeClr val="tx2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b="0" i="0" kern="1200" baseline="0" dirty="0"/>
            <a:t>Transparent</a:t>
          </a:r>
          <a:endParaRPr lang="sv-SE" sz="3400" kern="1200" dirty="0"/>
        </a:p>
      </dsp:txBody>
      <dsp:txXfrm>
        <a:off x="5479776" y="3009629"/>
        <a:ext cx="3024212" cy="1894014"/>
      </dsp:txXfrm>
    </dsp:sp>
    <dsp:sp modelId="{F0ADBC6E-1AEE-004C-A59C-B676D20CEBC9}">
      <dsp:nvSpPr>
        <dsp:cNvPr id="0" name=""/>
        <dsp:cNvSpPr/>
      </dsp:nvSpPr>
      <dsp:spPr>
        <a:xfrm>
          <a:off x="6786362" y="1055104"/>
          <a:ext cx="8398275" cy="8398275"/>
        </a:xfrm>
        <a:custGeom>
          <a:avLst/>
          <a:gdLst/>
          <a:ahLst/>
          <a:cxnLst/>
          <a:rect l="0" t="0" r="0" b="0"/>
          <a:pathLst>
            <a:path>
              <a:moveTo>
                <a:pt x="730732" y="1832088"/>
              </a:moveTo>
              <a:arcTo wR="4199137" hR="4199137" stAng="12858720" swAng="1964758"/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4A37C-ABC5-5048-A2F8-2C2F3B52EF8D}">
      <dsp:nvSpPr>
        <dsp:cNvPr id="0" name=""/>
        <dsp:cNvSpPr/>
      </dsp:nvSpPr>
      <dsp:spPr>
        <a:xfrm>
          <a:off x="0" y="4014775"/>
          <a:ext cx="23759408" cy="766139"/>
        </a:xfrm>
        <a:prstGeom prst="notchedRightArrow">
          <a:avLst/>
        </a:prstGeom>
        <a:solidFill>
          <a:schemeClr val="accent3">
            <a:alpha val="64823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2A729-72A0-D846-A855-5202BEAA4736}">
      <dsp:nvSpPr>
        <dsp:cNvPr id="0" name=""/>
        <dsp:cNvSpPr/>
      </dsp:nvSpPr>
      <dsp:spPr>
        <a:xfrm>
          <a:off x="9285" y="0"/>
          <a:ext cx="3171059" cy="351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VINTER-VÅR 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Grundfinansiering fas 1 klar</a:t>
          </a:r>
        </a:p>
      </dsp:txBody>
      <dsp:txXfrm>
        <a:off x="9285" y="0"/>
        <a:ext cx="3171059" cy="3518276"/>
      </dsp:txXfrm>
    </dsp:sp>
    <dsp:sp modelId="{E9A67EF9-0C8F-6F49-A0A0-591020E90FBB}">
      <dsp:nvSpPr>
        <dsp:cNvPr id="0" name=""/>
        <dsp:cNvSpPr/>
      </dsp:nvSpPr>
      <dsp:spPr>
        <a:xfrm>
          <a:off x="1155031" y="3958060"/>
          <a:ext cx="879569" cy="879569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668C5-2F84-C248-93F4-0E166921A01B}">
      <dsp:nvSpPr>
        <dsp:cNvPr id="0" name=""/>
        <dsp:cNvSpPr/>
      </dsp:nvSpPr>
      <dsp:spPr>
        <a:xfrm>
          <a:off x="3266615" y="5277414"/>
          <a:ext cx="2456278" cy="351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VÅREN 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Lansering </a:t>
          </a:r>
          <a:r>
            <a:rPr lang="sv-SE" sz="2400" b="1" i="0" kern="1200" baseline="0" dirty="0" err="1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Zesams</a:t>
          </a: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 nya plattform på marknaden</a:t>
          </a:r>
        </a:p>
      </dsp:txBody>
      <dsp:txXfrm>
        <a:off x="3266615" y="5277414"/>
        <a:ext cx="2456278" cy="3518276"/>
      </dsp:txXfrm>
    </dsp:sp>
    <dsp:sp modelId="{58D7E995-14D1-2446-810A-187CBAD8CFE0}">
      <dsp:nvSpPr>
        <dsp:cNvPr id="0" name=""/>
        <dsp:cNvSpPr/>
      </dsp:nvSpPr>
      <dsp:spPr>
        <a:xfrm>
          <a:off x="4054970" y="3958060"/>
          <a:ext cx="879569" cy="879569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37546-5B9B-354B-AFEA-144C42AE9AE8}">
      <dsp:nvSpPr>
        <dsp:cNvPr id="0" name=""/>
        <dsp:cNvSpPr/>
      </dsp:nvSpPr>
      <dsp:spPr>
        <a:xfrm>
          <a:off x="5809164" y="0"/>
          <a:ext cx="2564668" cy="351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SOMMAR 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Finansiering fas 2 klar</a:t>
          </a:r>
        </a:p>
      </dsp:txBody>
      <dsp:txXfrm>
        <a:off x="5809164" y="0"/>
        <a:ext cx="2564668" cy="3518276"/>
      </dsp:txXfrm>
    </dsp:sp>
    <dsp:sp modelId="{A8632DE8-7452-6F41-A81C-8E485826603D}">
      <dsp:nvSpPr>
        <dsp:cNvPr id="0" name=""/>
        <dsp:cNvSpPr/>
      </dsp:nvSpPr>
      <dsp:spPr>
        <a:xfrm>
          <a:off x="6651713" y="3958060"/>
          <a:ext cx="879569" cy="879569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0A5F2-94B2-C549-94B2-C01DE18F10CD}">
      <dsp:nvSpPr>
        <dsp:cNvPr id="0" name=""/>
        <dsp:cNvSpPr/>
      </dsp:nvSpPr>
      <dsp:spPr>
        <a:xfrm>
          <a:off x="8460102" y="5277414"/>
          <a:ext cx="2489975" cy="351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SOMMAR 2024 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Mål ca 1 000 betalande medlemmar</a:t>
          </a:r>
        </a:p>
      </dsp:txBody>
      <dsp:txXfrm>
        <a:off x="8460102" y="5277414"/>
        <a:ext cx="2489975" cy="3518276"/>
      </dsp:txXfrm>
    </dsp:sp>
    <dsp:sp modelId="{41B1E801-5BBA-9B45-A9CC-66041C5BE3CB}">
      <dsp:nvSpPr>
        <dsp:cNvPr id="0" name=""/>
        <dsp:cNvSpPr/>
      </dsp:nvSpPr>
      <dsp:spPr>
        <a:xfrm>
          <a:off x="9265305" y="3958060"/>
          <a:ext cx="879569" cy="879569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6CD18-C5BB-E84D-9862-C9C10B9BAE23}">
      <dsp:nvSpPr>
        <dsp:cNvPr id="0" name=""/>
        <dsp:cNvSpPr/>
      </dsp:nvSpPr>
      <dsp:spPr>
        <a:xfrm>
          <a:off x="11036348" y="0"/>
          <a:ext cx="2470409" cy="351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DECEMBR 2024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Mål ca 2 000 betalande medlemmar</a:t>
          </a:r>
        </a:p>
      </dsp:txBody>
      <dsp:txXfrm>
        <a:off x="11036348" y="0"/>
        <a:ext cx="2470409" cy="3518276"/>
      </dsp:txXfrm>
    </dsp:sp>
    <dsp:sp modelId="{6242B04F-87E3-3647-AEC5-BF3BC6426EE6}">
      <dsp:nvSpPr>
        <dsp:cNvPr id="0" name=""/>
        <dsp:cNvSpPr/>
      </dsp:nvSpPr>
      <dsp:spPr>
        <a:xfrm>
          <a:off x="11831768" y="3958060"/>
          <a:ext cx="879569" cy="879569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931EF-173F-AD49-A39F-075A33C13A53}">
      <dsp:nvSpPr>
        <dsp:cNvPr id="0" name=""/>
        <dsp:cNvSpPr/>
      </dsp:nvSpPr>
      <dsp:spPr>
        <a:xfrm>
          <a:off x="13593027" y="5277414"/>
          <a:ext cx="2455105" cy="351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chemeClr val="tx1"/>
              </a:solidFill>
            </a:rPr>
            <a:t>VÅR 2025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Finansiering</a:t>
          </a:r>
          <a:br>
            <a:rPr lang="sv-SE" sz="2400" kern="1200" dirty="0"/>
          </a:br>
          <a:r>
            <a:rPr lang="sv-SE" sz="2400" kern="1200" dirty="0"/>
            <a:t>fas 3 klar</a:t>
          </a:r>
        </a:p>
      </dsp:txBody>
      <dsp:txXfrm>
        <a:off x="13593027" y="5277414"/>
        <a:ext cx="2455105" cy="3518276"/>
      </dsp:txXfrm>
    </dsp:sp>
    <dsp:sp modelId="{81E1FCD0-CF96-0A49-852C-DF4DB1C42EEE}">
      <dsp:nvSpPr>
        <dsp:cNvPr id="0" name=""/>
        <dsp:cNvSpPr/>
      </dsp:nvSpPr>
      <dsp:spPr>
        <a:xfrm>
          <a:off x="14380795" y="3958060"/>
          <a:ext cx="879569" cy="879569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F77BF-3408-8D41-AB5F-B0341FFDDA01}">
      <dsp:nvSpPr>
        <dsp:cNvPr id="0" name=""/>
        <dsp:cNvSpPr/>
      </dsp:nvSpPr>
      <dsp:spPr>
        <a:xfrm>
          <a:off x="16134403" y="0"/>
          <a:ext cx="2503882" cy="351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VÅREN 2025 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Etablering i Norge och Danmark</a:t>
          </a:r>
        </a:p>
      </dsp:txBody>
      <dsp:txXfrm>
        <a:off x="16134403" y="0"/>
        <a:ext cx="2503882" cy="3518276"/>
      </dsp:txXfrm>
    </dsp:sp>
    <dsp:sp modelId="{D8EABA74-C3F3-294D-BE83-E4377DC8B8C4}">
      <dsp:nvSpPr>
        <dsp:cNvPr id="0" name=""/>
        <dsp:cNvSpPr/>
      </dsp:nvSpPr>
      <dsp:spPr>
        <a:xfrm>
          <a:off x="16946559" y="3958060"/>
          <a:ext cx="879569" cy="879569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E2A30-D7D4-2F45-A988-E52AE5EB9CBA}">
      <dsp:nvSpPr>
        <dsp:cNvPr id="0" name=""/>
        <dsp:cNvSpPr/>
      </dsp:nvSpPr>
      <dsp:spPr>
        <a:xfrm>
          <a:off x="18866176" y="5277414"/>
          <a:ext cx="2649626" cy="351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i="0" kern="1200" spc="500" baseline="0" dirty="0">
              <a:solidFill>
                <a:srgbClr val="FFFFFF"/>
              </a:solidFill>
              <a:latin typeface="Montserrat Bold"/>
              <a:ea typeface="Montserrat Bold"/>
              <a:cs typeface="Montserrat Bold"/>
            </a:rPr>
            <a:t>HÖSTEN 2025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i="0" kern="1200" baseline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Etablering Tyskland och </a:t>
          </a:r>
          <a:r>
            <a:rPr lang="sv-SE" sz="2400" b="1" i="0" kern="1200" baseline="0" dirty="0" err="1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Montserrat Bold"/>
              <a:ea typeface="Montserrat Bold"/>
              <a:cs typeface="Montserrat Bold"/>
            </a:rPr>
            <a:t>Hollang</a:t>
          </a:r>
          <a:endParaRPr lang="sv-SE" sz="2400" b="1" i="0" kern="1200" baseline="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Montserrat Bold"/>
            <a:ea typeface="Montserrat Bold"/>
            <a:cs typeface="Montserrat Bold"/>
          </a:endParaRPr>
        </a:p>
      </dsp:txBody>
      <dsp:txXfrm>
        <a:off x="18866176" y="5277414"/>
        <a:ext cx="2649626" cy="3518276"/>
      </dsp:txXfrm>
    </dsp:sp>
    <dsp:sp modelId="{DE0254B2-F250-8940-B7B7-ABF2019F87A8}">
      <dsp:nvSpPr>
        <dsp:cNvPr id="0" name=""/>
        <dsp:cNvSpPr/>
      </dsp:nvSpPr>
      <dsp:spPr>
        <a:xfrm>
          <a:off x="19755874" y="3958060"/>
          <a:ext cx="879569" cy="879569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3071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742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026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7824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105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869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0084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5172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568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4585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718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3083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176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70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625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142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253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12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177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51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önt, böljande landskap"/>
          <p:cNvSpPr>
            <a:spLocks noGrp="1"/>
          </p:cNvSpPr>
          <p:nvPr>
            <p:ph type="pic" idx="21"/>
          </p:nvPr>
        </p:nvSpPr>
        <p:spPr>
          <a:xfrm>
            <a:off x="-431800" y="-4001278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000" spc="-232">
                <a:latin typeface="+mj-lt"/>
              </a:defRPr>
            </a:lvl1pPr>
          </a:lstStyle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23" name="Skapare och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dirty="0" err="1"/>
              <a:t>Skapare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datum</a:t>
            </a:r>
          </a:p>
        </p:txBody>
      </p:sp>
      <p:sp>
        <p:nvSpPr>
          <p:cNvPr id="24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5pPr>
          </a:lstStyle>
          <a:p>
            <a:r>
              <a:rPr dirty="0" err="1"/>
              <a:t>Presentations­undertitel</a:t>
            </a:r>
            <a:r>
              <a:rPr dirty="0"/>
              <a:t> 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llskriv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Tillskrivning</a:t>
            </a:r>
          </a:p>
        </p:txBody>
      </p:sp>
      <p:sp>
        <p:nvSpPr>
          <p:cNvPr id="116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7200" i="1" spc="-144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38923" indent="-12700">
              <a:spcBef>
                <a:spcPts val="0"/>
              </a:spcBef>
              <a:buSzTx/>
              <a:buNone/>
              <a:defRPr sz="7200" i="1" spc="-144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8923" indent="444500">
              <a:spcBef>
                <a:spcPts val="0"/>
              </a:spcBef>
              <a:buSzTx/>
              <a:buNone/>
              <a:defRPr sz="7200" i="1" spc="-144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638923" indent="901700">
              <a:spcBef>
                <a:spcPts val="0"/>
              </a:spcBef>
              <a:buSzTx/>
              <a:buNone/>
              <a:defRPr sz="7200" i="1" spc="-144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638923" indent="1358900">
              <a:spcBef>
                <a:spcPts val="0"/>
              </a:spcBef>
              <a:buSzTx/>
              <a:buNone/>
              <a:defRPr sz="7200" i="1" spc="-144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”Framträdande citat”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ärbild av vilda växter som växer mellan stenar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tor klippformation under mörka moln med en jordväg i förgrunden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Närbild av en vild växt som växer mellan lavastenar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attenfall som är omgivet av ett grönt klippigt landskap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251076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Diabilds­titel</a:t>
            </a:r>
            <a:endParaRPr dirty="0"/>
          </a:p>
        </p:txBody>
      </p:sp>
      <p:sp>
        <p:nvSpPr>
          <p:cNvPr id="43" name="Diabildsund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544538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t>Diabildsundertitel</a:t>
            </a:r>
          </a:p>
        </p:txBody>
      </p:sp>
      <p:sp>
        <p:nvSpPr>
          <p:cNvPr id="44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547080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Diabildspunkttext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ödtext nivå et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Diabildspunkttext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Diabilds­titel</a:t>
            </a:r>
            <a:endParaRPr dirty="0"/>
          </a:p>
        </p:txBody>
      </p:sp>
      <p:sp>
        <p:nvSpPr>
          <p:cNvPr id="61" name="Diabildsund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t>Diabildsundertitel</a:t>
            </a:r>
          </a:p>
        </p:txBody>
      </p:sp>
      <p:sp>
        <p:nvSpPr>
          <p:cNvPr id="62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Diabildspunkttext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Stor klippformation under mörka moln med en jordväg i förgrunden"/>
          <p:cNvSpPr>
            <a:spLocks noGrp="1"/>
          </p:cNvSpPr>
          <p:nvPr>
            <p:ph type="pic" idx="22"/>
          </p:nvPr>
        </p:nvSpPr>
        <p:spPr>
          <a:xfrm>
            <a:off x="11457992" y="1263848"/>
            <a:ext cx="11868539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vsnitts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0000" spc="-232">
                <a:latin typeface="+mj-lt"/>
              </a:defRPr>
            </a:lvl1pPr>
          </a:lstStyle>
          <a:p>
            <a:r>
              <a:rPr dirty="0" err="1"/>
              <a:t>Avsnittstitel</a:t>
            </a:r>
            <a:endParaRPr dirty="0"/>
          </a:p>
        </p:txBody>
      </p:sp>
      <p:sp>
        <p:nvSpPr>
          <p:cNvPr id="72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Diabilds­titel</a:t>
            </a:r>
            <a:endParaRPr dirty="0"/>
          </a:p>
        </p:txBody>
      </p:sp>
      <p:sp>
        <p:nvSpPr>
          <p:cNvPr id="80" name="Diabildsund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t>Diabildsundertitel</a:t>
            </a:r>
          </a:p>
        </p:txBody>
      </p:sp>
      <p:sp>
        <p:nvSpPr>
          <p:cNvPr id="81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gor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gordning, 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titel</a:t>
            </a:r>
            <a:endParaRPr dirty="0"/>
          </a:p>
        </p:txBody>
      </p:sp>
      <p:sp>
        <p:nvSpPr>
          <p:cNvPr id="89" name="Dagordning, und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t>Dagordning, undertitel</a:t>
            </a:r>
          </a:p>
        </p:txBody>
      </p:sp>
      <p:sp>
        <p:nvSpPr>
          <p:cNvPr id="90" name="Brödtext nivå et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Ämnen på dagordningen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ttry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rPr dirty="0" err="1"/>
              <a:t>Uttryck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ort fak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kta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t>Faktainformation</a:t>
            </a:r>
          </a:p>
        </p:txBody>
      </p:sp>
      <p:sp>
        <p:nvSpPr>
          <p:cNvPr id="107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100 %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Diabilds­titel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Diabildspunkttext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65728AE-EA6B-7BCB-15B7-02B5D881F3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0392" y="12586400"/>
            <a:ext cx="3103215" cy="68797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hf sldNum="0" hd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Montserrat 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ellelindbe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jonasmelcherson/" TargetMode="External"/><Relationship Id="rId5" Type="http://schemas.openxmlformats.org/officeDocument/2006/relationships/hyperlink" Target="https://www.linkedin.com/in/jim-kenving/" TargetMode="External"/><Relationship Id="rId4" Type="http://schemas.openxmlformats.org/officeDocument/2006/relationships/hyperlink" Target="https://www.linkedin.com/in/marcus-m%C3%BCller-5bb93616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hyperlink" Target="https://www.di.se/brandstudio/ey/elmarknaden-stops-om-unik-mojlighet-for-bolagen-som-agera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inkedin.com/in/pellelindberg/" TargetMode="External"/><Relationship Id="rId4" Type="http://schemas.openxmlformats.org/officeDocument/2006/relationships/hyperlink" Target="mailto:pelle.lindberg@sparhem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94B7FA48-6755-2E4B-06B9-39EF215E7583}"/>
              </a:ext>
            </a:extLst>
          </p:cNvPr>
          <p:cNvSpPr/>
          <p:nvPr/>
        </p:nvSpPr>
        <p:spPr>
          <a:xfrm>
            <a:off x="10360007" y="12565969"/>
            <a:ext cx="3663986" cy="735964"/>
          </a:xfrm>
          <a:prstGeom prst="rect">
            <a:avLst/>
          </a:prstGeom>
          <a:solidFill>
            <a:srgbClr val="F7F9E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C4F71A5-F446-6F10-8B68-E981654943EA}"/>
              </a:ext>
            </a:extLst>
          </p:cNvPr>
          <p:cNvSpPr txBox="1"/>
          <p:nvPr/>
        </p:nvSpPr>
        <p:spPr>
          <a:xfrm>
            <a:off x="6098241" y="6623000"/>
            <a:ext cx="12196482" cy="47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b="1" kern="100" dirty="0">
                <a:effectLst/>
                <a:latin typeface="Montserat"/>
                <a:ea typeface="Calibri" panose="020F0502020204030204" pitchFamily="34" charset="0"/>
                <a:cs typeface="Arial" panose="020B0604020202020204" pitchFamily="34" charset="0"/>
              </a:rPr>
              <a:t>Zesam.se</a:t>
            </a:r>
            <a:endParaRPr lang="sv-S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685DE42-262D-F1D9-AAD7-F54BB61D1753}"/>
              </a:ext>
            </a:extLst>
          </p:cNvPr>
          <p:cNvSpPr txBox="1"/>
          <p:nvPr/>
        </p:nvSpPr>
        <p:spPr>
          <a:xfrm>
            <a:off x="10452365" y="9066300"/>
            <a:ext cx="181459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dirty="0"/>
              <a:t>En </a:t>
            </a:r>
            <a:r>
              <a:rPr lang="sv-SE"/>
              <a:t>ny värld</a:t>
            </a:r>
            <a:endParaRPr kumimoji="0" lang="sv-SE" sz="2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1C96BEE-5F9F-9B93-8869-D676B42B7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874" y="6101585"/>
            <a:ext cx="6220252" cy="137901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BB2FEAB-AEA6-1E01-109F-1080FBD77BF0}"/>
              </a:ext>
            </a:extLst>
          </p:cNvPr>
          <p:cNvSpPr txBox="1"/>
          <p:nvPr/>
        </p:nvSpPr>
        <p:spPr>
          <a:xfrm>
            <a:off x="7469877" y="7623727"/>
            <a:ext cx="9964266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Vem älskar våra </a:t>
            </a:r>
            <a:r>
              <a:rPr lang="sv-SE" sz="2800" dirty="0">
                <a:solidFill>
                  <a:schemeClr val="bg1"/>
                </a:solidFill>
              </a:rPr>
              <a:t>smutsiga</a:t>
            </a:r>
            <a:r>
              <a:rPr kumimoji="0" lang="sv-SE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 elbolag?</a:t>
            </a:r>
            <a:b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</a:br>
            <a: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Investera i ett nytt </a:t>
            </a:r>
            <a:r>
              <a:rPr lang="sv-SE" sz="2800" dirty="0">
                <a:solidFill>
                  <a:schemeClr val="bg1"/>
                </a:solidFill>
              </a:rPr>
              <a:t>ärligare</a:t>
            </a:r>
            <a: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 elbolag med unikt fokus på </a:t>
            </a:r>
            <a:b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</a:br>
            <a: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gladare kunder </a:t>
            </a:r>
            <a:r>
              <a:rPr lang="sv-SE" sz="2800" dirty="0">
                <a:solidFill>
                  <a:schemeClr val="bg1"/>
                </a:solidFill>
              </a:rPr>
              <a:t>och klimatsmart </a:t>
            </a:r>
            <a: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energikonsumtion. </a:t>
            </a:r>
            <a:b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</a:br>
            <a:r>
              <a:rPr lang="sv-SE" sz="2800" dirty="0">
                <a:solidFill>
                  <a:schemeClr val="bg1"/>
                </a:solidFill>
              </a:rPr>
              <a:t>F</a:t>
            </a:r>
            <a: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ör villaägare, BRF och småföretag.</a:t>
            </a:r>
            <a:b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</a:br>
            <a:endParaRPr kumimoji="0" lang="sv-SE" sz="16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2E352CD-0B9C-2EDE-C12A-173EF98B0C56}"/>
              </a:ext>
            </a:extLst>
          </p:cNvPr>
          <p:cNvSpPr txBox="1"/>
          <p:nvPr/>
        </p:nvSpPr>
        <p:spPr>
          <a:xfrm>
            <a:off x="9337431" y="11036756"/>
            <a:ext cx="541606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i="1" dirty="0">
                <a:solidFill>
                  <a:schemeClr val="bg1"/>
                </a:solidFill>
              </a:rPr>
              <a:t>Kör gärna som bildspel - k</a:t>
            </a:r>
            <a:r>
              <a:rPr kumimoji="0" lang="sv-SE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licka vidare med mellanslagstangenten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9AF03AF-4C07-33D6-E85E-6BEF6764832B}"/>
              </a:ext>
            </a:extLst>
          </p:cNvPr>
          <p:cNvSpPr txBox="1"/>
          <p:nvPr/>
        </p:nvSpPr>
        <p:spPr>
          <a:xfrm>
            <a:off x="9337431" y="1100469"/>
            <a:ext cx="553915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i="1" dirty="0">
                <a:solidFill>
                  <a:schemeClr val="bg1"/>
                </a:solidFill>
              </a:rPr>
              <a:t>Stockholm 25 februari 2024</a:t>
            </a:r>
            <a:endParaRPr kumimoji="0" lang="sv-SE" sz="2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491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Zesams</a:t>
            </a:r>
            <a:r>
              <a:rPr lang="sv-SE" dirty="0"/>
              <a:t> tillgångar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B78E0-097D-8BED-BEDF-EE7F1A4B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7658" y="3278122"/>
            <a:ext cx="20682987" cy="8795690"/>
          </a:xfrm>
        </p:spPr>
        <p:txBody>
          <a:bodyPr>
            <a:noAutofit/>
          </a:bodyPr>
          <a:lstStyle/>
          <a:p>
            <a:pPr>
              <a:spcBef>
                <a:spcPts val="2500"/>
              </a:spcBef>
            </a:pPr>
            <a:r>
              <a:rPr lang="sv-SE" sz="4500" dirty="0" err="1">
                <a:latin typeface="Montserrat Regular" panose="00000500000000000000" pitchFamily="2" charset="0"/>
              </a:rPr>
              <a:t>SaaS</a:t>
            </a:r>
            <a:r>
              <a:rPr lang="sv-SE" sz="4500" dirty="0">
                <a:latin typeface="Montserrat Regular" panose="00000500000000000000" pitchFamily="2" charset="0"/>
              </a:rPr>
              <a:t>-plattform från Elklart.se att driva komplett elhandelsbolag.</a:t>
            </a:r>
          </a:p>
          <a:p>
            <a:pPr>
              <a:spcBef>
                <a:spcPts val="2500"/>
              </a:spcBef>
            </a:pPr>
            <a:r>
              <a:rPr lang="sv-SE" sz="4500" dirty="0">
                <a:latin typeface="Montserrat Regular" panose="00000500000000000000" pitchFamily="2" charset="0"/>
              </a:rPr>
              <a:t>Kundregister med 25 000 </a:t>
            </a:r>
            <a:r>
              <a:rPr lang="sv-SE" sz="4500" dirty="0" err="1">
                <a:latin typeface="Montserrat Regular" panose="00000500000000000000" pitchFamily="2" charset="0"/>
              </a:rPr>
              <a:t>f.d</a:t>
            </a:r>
            <a:r>
              <a:rPr lang="sv-SE" sz="4500" dirty="0">
                <a:latin typeface="Montserrat Regular" panose="00000500000000000000" pitchFamily="2" charset="0"/>
              </a:rPr>
              <a:t> el-medlemmar från Sparhem.</a:t>
            </a:r>
          </a:p>
          <a:p>
            <a:pPr>
              <a:spcBef>
                <a:spcPts val="2500"/>
              </a:spcBef>
            </a:pPr>
            <a:r>
              <a:rPr lang="sv-SE" sz="4500" dirty="0">
                <a:latin typeface="Montserrat Regular" panose="00000500000000000000" pitchFamily="2" charset="0"/>
              </a:rPr>
              <a:t>Zesam.se ägs av Sparhem Sweden AB som </a:t>
            </a:r>
            <a:r>
              <a:rPr lang="sv-SE" sz="4500" dirty="0" err="1">
                <a:latin typeface="Montserrat Regular" panose="00000500000000000000" pitchFamily="2" charset="0"/>
              </a:rPr>
              <a:t>f.n</a:t>
            </a:r>
            <a:r>
              <a:rPr lang="sv-SE" sz="4500" dirty="0">
                <a:latin typeface="Montserrat Regular" panose="00000500000000000000" pitchFamily="2" charset="0"/>
              </a:rPr>
              <a:t> är ett vilande bolag. Nuvarande domäner:</a:t>
            </a:r>
          </a:p>
          <a:p>
            <a:pPr lvl="1">
              <a:spcBef>
                <a:spcPts val="2500"/>
              </a:spcBef>
            </a:pPr>
            <a:r>
              <a:rPr lang="sv-SE" sz="4500" dirty="0">
                <a:latin typeface="Montserrat Regular" panose="00000500000000000000" pitchFamily="2" charset="0"/>
              </a:rPr>
              <a:t>Zesam.se</a:t>
            </a:r>
          </a:p>
          <a:p>
            <a:pPr lvl="1">
              <a:spcBef>
                <a:spcPts val="2500"/>
              </a:spcBef>
            </a:pPr>
            <a:r>
              <a:rPr lang="sv-SE" sz="4500" dirty="0">
                <a:latin typeface="Montserrat Regular" panose="00000500000000000000" pitchFamily="2" charset="0"/>
              </a:rPr>
              <a:t>Elavtalbrf</a:t>
            </a:r>
            <a:r>
              <a:rPr lang="sv-SE" sz="4500">
                <a:latin typeface="Montserrat Regular" panose="00000500000000000000" pitchFamily="2" charset="0"/>
              </a:rPr>
              <a:t>.se (vilande)</a:t>
            </a:r>
            <a:endParaRPr lang="sv-SE" sz="4500" dirty="0">
              <a:latin typeface="Montserrat Regular" panose="00000500000000000000" pitchFamily="2" charset="0"/>
            </a:endParaRPr>
          </a:p>
          <a:p>
            <a:pPr lvl="1">
              <a:spcBef>
                <a:spcPts val="2500"/>
              </a:spcBef>
            </a:pPr>
            <a:r>
              <a:rPr lang="sv-SE" sz="4500" dirty="0">
                <a:latin typeface="Montserrat Regular" panose="00000500000000000000" pitchFamily="2" charset="0"/>
              </a:rPr>
              <a:t>Sparhem.se (vilande)</a:t>
            </a:r>
          </a:p>
          <a:p>
            <a:pPr>
              <a:spcBef>
                <a:spcPts val="2500"/>
              </a:spcBef>
            </a:pPr>
            <a:r>
              <a:rPr lang="sv-SE" sz="4500" dirty="0">
                <a:latin typeface="Montserrat Regular" panose="00000500000000000000" pitchFamily="2" charset="0"/>
              </a:rPr>
              <a:t>Samarbeten med </a:t>
            </a:r>
            <a:r>
              <a:rPr lang="sv-SE" sz="4500" dirty="0" err="1">
                <a:latin typeface="Montserrat Regular" panose="00000500000000000000" pitchFamily="2" charset="0"/>
              </a:rPr>
              <a:t>SveaSolar</a:t>
            </a:r>
            <a:r>
              <a:rPr lang="sv-SE" sz="4500" dirty="0">
                <a:latin typeface="Montserrat Regular" panose="00000500000000000000" pitchFamily="2" charset="0"/>
              </a:rPr>
              <a:t>, </a:t>
            </a:r>
            <a:r>
              <a:rPr lang="sv-SE" sz="4500" dirty="0" err="1">
                <a:latin typeface="Montserrat Regular" panose="00000500000000000000" pitchFamily="2" charset="0"/>
              </a:rPr>
              <a:t>Enequi</a:t>
            </a:r>
            <a:r>
              <a:rPr lang="sv-SE" sz="4500" dirty="0">
                <a:latin typeface="Montserrat Regular" panose="00000500000000000000" pitchFamily="2" charset="0"/>
              </a:rPr>
              <a:t> (lagring, optimering), Ngenic Energistyrning), NIBE (värmepumpar).</a:t>
            </a:r>
          </a:p>
        </p:txBody>
      </p:sp>
    </p:spTree>
    <p:extLst>
      <p:ext uri="{BB962C8B-B14F-4D97-AF65-F5344CB8AC3E}">
        <p14:creationId xmlns:p14="http://schemas.microsoft.com/office/powerpoint/2010/main" val="36250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Vårt </a:t>
            </a:r>
            <a:r>
              <a:rPr lang="sv-SE" dirty="0" err="1"/>
              <a:t>advisory</a:t>
            </a:r>
            <a:r>
              <a:rPr lang="sv-SE" dirty="0"/>
              <a:t> board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8C6D8916-C297-E185-E0EB-7829283254B2}"/>
              </a:ext>
            </a:extLst>
          </p:cNvPr>
          <p:cNvSpPr txBox="1">
            <a:spLocks/>
          </p:cNvSpPr>
          <p:nvPr/>
        </p:nvSpPr>
        <p:spPr>
          <a:xfrm>
            <a:off x="2270526" y="4124131"/>
            <a:ext cx="8820612" cy="793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marL="0" indent="0" algn="r" hangingPunct="1">
              <a:spcBef>
                <a:spcPts val="2500"/>
              </a:spcBef>
              <a:buFontTx/>
              <a:buNone/>
            </a:pPr>
            <a:r>
              <a:rPr lang="sv-SE" sz="45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Pelle Lindberg</a:t>
            </a:r>
            <a:endParaRPr lang="sv-SE" sz="4500" dirty="0">
              <a:solidFill>
                <a:schemeClr val="tx1"/>
              </a:solidFill>
            </a:endParaRPr>
          </a:p>
          <a:p>
            <a:pPr marL="0" indent="0" algn="r" hangingPunct="1">
              <a:spcBef>
                <a:spcPts val="2500"/>
              </a:spcBef>
              <a:buFontTx/>
              <a:buNone/>
            </a:pPr>
            <a:r>
              <a:rPr lang="sv-SE" sz="45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Marcus Muller</a:t>
            </a:r>
            <a:endParaRPr lang="sv-SE" sz="4500" dirty="0">
              <a:solidFill>
                <a:schemeClr val="tx1"/>
              </a:solidFill>
            </a:endParaRPr>
          </a:p>
          <a:p>
            <a:pPr marL="0" indent="0" algn="r" hangingPunct="1">
              <a:spcBef>
                <a:spcPts val="2500"/>
              </a:spcBef>
              <a:buFontTx/>
              <a:buNone/>
            </a:pPr>
            <a:r>
              <a:rPr lang="sv-SE" sz="45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Jim Kenving</a:t>
            </a:r>
            <a:endParaRPr lang="sv-SE" sz="4500" dirty="0">
              <a:solidFill>
                <a:schemeClr val="tx1"/>
              </a:solidFill>
            </a:endParaRPr>
          </a:p>
          <a:p>
            <a:pPr marL="0" indent="0" algn="r" hangingPunct="1">
              <a:spcBef>
                <a:spcPts val="2500"/>
              </a:spcBef>
              <a:buFontTx/>
              <a:buNone/>
            </a:pPr>
            <a:r>
              <a:rPr lang="sv-SE" sz="45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Jonas Melcherson</a:t>
            </a:r>
            <a:endParaRPr lang="sv-SE" sz="4500" dirty="0">
              <a:solidFill>
                <a:schemeClr val="tx1"/>
              </a:solidFill>
            </a:endParaRPr>
          </a:p>
          <a:p>
            <a:pPr marL="0" indent="0" algn="r" hangingPunct="1">
              <a:spcBef>
                <a:spcPts val="2500"/>
              </a:spcBef>
              <a:buFontTx/>
              <a:buNone/>
            </a:pPr>
            <a:endParaRPr lang="sv-SE" sz="4400" b="1" dirty="0">
              <a:latin typeface="Montserrat" pitchFamily="2" charset="77"/>
            </a:endParaRP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199835A3-7A29-2282-9E0B-1725B83FF57B}"/>
              </a:ext>
            </a:extLst>
          </p:cNvPr>
          <p:cNvSpPr txBox="1">
            <a:spLocks/>
          </p:cNvSpPr>
          <p:nvPr/>
        </p:nvSpPr>
        <p:spPr>
          <a:xfrm>
            <a:off x="11800118" y="4124131"/>
            <a:ext cx="10022389" cy="625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marL="0" indent="0" hangingPunct="1">
              <a:spcBef>
                <a:spcPts val="2500"/>
              </a:spcBef>
              <a:buFontTx/>
              <a:buNone/>
            </a:pPr>
            <a:r>
              <a:rPr lang="sv-SE" sz="4500" dirty="0"/>
              <a:t>Ordförande i Sparhem Sweden </a:t>
            </a:r>
          </a:p>
          <a:p>
            <a:pPr marL="0" indent="0" hangingPunct="1">
              <a:spcBef>
                <a:spcPts val="2500"/>
              </a:spcBef>
              <a:buFontTx/>
              <a:buNone/>
            </a:pPr>
            <a:r>
              <a:rPr lang="sv-SE" sz="4500" dirty="0"/>
              <a:t>Entreprenör</a:t>
            </a:r>
          </a:p>
          <a:p>
            <a:pPr marL="0" indent="0" hangingPunct="1">
              <a:spcBef>
                <a:spcPts val="2500"/>
              </a:spcBef>
              <a:buFontTx/>
              <a:buNone/>
            </a:pPr>
            <a:r>
              <a:rPr lang="sv-SE" sz="4500" dirty="0" err="1"/>
              <a:t>f.d</a:t>
            </a:r>
            <a:r>
              <a:rPr lang="sv-SE" sz="4500" dirty="0"/>
              <a:t> SEB-chef</a:t>
            </a:r>
          </a:p>
          <a:p>
            <a:pPr marL="0" indent="0" hangingPunct="1">
              <a:spcBef>
                <a:spcPts val="2500"/>
              </a:spcBef>
              <a:buFontTx/>
              <a:buNone/>
            </a:pPr>
            <a:r>
              <a:rPr lang="sv-SE" sz="4500" dirty="0"/>
              <a:t>ledamot Företagarna, entreprenör</a:t>
            </a:r>
          </a:p>
          <a:p>
            <a:pPr marL="0" indent="0" hangingPunct="1">
              <a:spcBef>
                <a:spcPts val="2500"/>
              </a:spcBef>
              <a:buFontTx/>
              <a:buNone/>
            </a:pPr>
            <a:endParaRPr lang="sv-SE" sz="4500" dirty="0"/>
          </a:p>
          <a:p>
            <a:pPr marL="0" indent="0" hangingPunct="1">
              <a:spcBef>
                <a:spcPts val="2500"/>
              </a:spcBef>
              <a:buFontTx/>
              <a:buNone/>
            </a:pPr>
            <a:r>
              <a:rPr lang="sv-SE" sz="4400" i="1" dirty="0">
                <a:latin typeface="Montserrat" pitchFamily="2" charset="77"/>
              </a:rPr>
              <a:t>Besök dem gärna på Linkedin</a:t>
            </a:r>
            <a:r>
              <a:rPr lang="sv-SE" sz="4400" dirty="0">
                <a:latin typeface="Montserrat" pitchFamily="2" charset="77"/>
              </a:rPr>
              <a:t>.</a:t>
            </a:r>
          </a:p>
          <a:p>
            <a:pPr marL="0" indent="0" hangingPunct="1">
              <a:spcBef>
                <a:spcPts val="2500"/>
              </a:spcBef>
              <a:buFontTx/>
              <a:buNone/>
            </a:pPr>
            <a:endParaRPr lang="sv-SE" sz="4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8529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Affärsmodell och intäkter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96AE313-13BF-95DD-5CC5-2C96BF508DF4}"/>
              </a:ext>
            </a:extLst>
          </p:cNvPr>
          <p:cNvSpPr txBox="1">
            <a:spLocks/>
          </p:cNvSpPr>
          <p:nvPr/>
        </p:nvSpPr>
        <p:spPr>
          <a:xfrm>
            <a:off x="5077187" y="4139747"/>
            <a:ext cx="16581541" cy="757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Såld elkraft med handelsvinst 5-8 öre/kWh.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Månadsavgifter är 95 SEK – 129 SEK/månad för småföretag och BRF.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Villaägare betalar 49-59 SEK/månad.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Provisioner på sålda tilläggs-produkter.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Kommission på reklamerade </a:t>
            </a:r>
            <a:r>
              <a:rPr lang="sv-SE" sz="4500" spc="0" dirty="0" err="1">
                <a:latin typeface="Montserrat Regular" panose="00000500000000000000"/>
              </a:rPr>
              <a:t>elfakturor</a:t>
            </a:r>
            <a:r>
              <a:rPr lang="sv-SE" sz="4500" spc="0" dirty="0">
                <a:latin typeface="Montserrat Regular" panose="00000500000000000000"/>
              </a:rPr>
              <a:t> från kund.</a:t>
            </a:r>
          </a:p>
          <a:p>
            <a:pPr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</a:pPr>
            <a:endParaRPr lang="sv-SE" sz="4500" spc="0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27E23BF2-9C44-D147-6616-73ED6DA5964F}"/>
              </a:ext>
            </a:extLst>
          </p:cNvPr>
          <p:cNvSpPr txBox="1">
            <a:spLocks/>
          </p:cNvSpPr>
          <p:nvPr/>
        </p:nvSpPr>
        <p:spPr>
          <a:xfrm>
            <a:off x="5077186" y="3498233"/>
            <a:ext cx="12938708" cy="641514"/>
          </a:xfrm>
          <a:prstGeom prst="rect">
            <a:avLst/>
          </a:prstGeom>
        </p:spPr>
        <p:txBody>
          <a:bodyPr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marL="0" indent="0" hangingPunct="1">
              <a:buFontTx/>
              <a:buNone/>
            </a:pPr>
            <a:r>
              <a:rPr lang="sv-SE" sz="2500" b="1" spc="1000" dirty="0">
                <a:solidFill>
                  <a:schemeClr val="tx2"/>
                </a:solidFill>
                <a:latin typeface="Montserrat" pitchFamily="2" charset="77"/>
              </a:rPr>
              <a:t>BLI KUND HOS ZESAM.SE</a:t>
            </a:r>
          </a:p>
        </p:txBody>
      </p:sp>
    </p:spTree>
    <p:extLst>
      <p:ext uri="{BB962C8B-B14F-4D97-AF65-F5344CB8AC3E}">
        <p14:creationId xmlns:p14="http://schemas.microsoft.com/office/powerpoint/2010/main" val="35724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Vår marknad Sverige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8806CA4-7C4D-97C8-F504-A3E4889A09FD}"/>
              </a:ext>
            </a:extLst>
          </p:cNvPr>
          <p:cNvSpPr txBox="1"/>
          <p:nvPr/>
        </p:nvSpPr>
        <p:spPr>
          <a:xfrm>
            <a:off x="4853354" y="3165232"/>
            <a:ext cx="18324146" cy="6379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4500" spc="-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Övertagna el-medlemmar från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4500" spc="-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Sparhem.se			25 000 </a:t>
            </a:r>
            <a:r>
              <a:rPr lang="sv-SE" sz="4500" spc="-15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f.d</a:t>
            </a:r>
            <a:r>
              <a:rPr lang="sv-SE" sz="4500" spc="-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elkunder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4500" spc="-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…varav boende i ägt småhus ca	18 000 </a:t>
            </a:r>
            <a:r>
              <a:rPr lang="sv-SE" sz="4500" spc="-15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f.d</a:t>
            </a:r>
            <a:r>
              <a:rPr lang="sv-SE" sz="4500" spc="-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elkunder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4500" spc="-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Småhusägare			2,1 miljoner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4500" spc="-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Antal Bostadsrättsföreningar 	27 000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4500" spc="-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Antal småföretag 1-10 anställda	1,1 miljoner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4500" spc="-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Antal leverantörsbyten el år 2022	660 000 (se tabell)</a:t>
            </a:r>
          </a:p>
        </p:txBody>
      </p:sp>
    </p:spTree>
    <p:extLst>
      <p:ext uri="{BB962C8B-B14F-4D97-AF65-F5344CB8AC3E}">
        <p14:creationId xmlns:p14="http://schemas.microsoft.com/office/powerpoint/2010/main" val="40319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6BB22D8-1971-CDED-F5BB-77075DC529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3"/>
          <a:stretch/>
        </p:blipFill>
        <p:spPr>
          <a:xfrm>
            <a:off x="0" y="-1495442"/>
            <a:ext cx="24384000" cy="1344643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Antal leverantörsbyten Sverige</a:t>
            </a:r>
          </a:p>
        </p:txBody>
      </p:sp>
    </p:spTree>
    <p:extLst>
      <p:ext uri="{BB962C8B-B14F-4D97-AF65-F5344CB8AC3E}">
        <p14:creationId xmlns:p14="http://schemas.microsoft.com/office/powerpoint/2010/main" val="10433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Marknadsföring strategi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96AE313-13BF-95DD-5CC5-2C96BF508DF4}"/>
              </a:ext>
            </a:extLst>
          </p:cNvPr>
          <p:cNvSpPr txBox="1">
            <a:spLocks/>
          </p:cNvSpPr>
          <p:nvPr/>
        </p:nvSpPr>
        <p:spPr>
          <a:xfrm>
            <a:off x="4448907" y="3200400"/>
            <a:ext cx="17611773" cy="8932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Utskick Nyhetsbrev till 25 000 övertagna medlemmar från Sparhem.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 err="1">
                <a:latin typeface="Montserrat Regular" panose="00000500000000000000"/>
              </a:rPr>
              <a:t>Comera</a:t>
            </a:r>
            <a:r>
              <a:rPr lang="sv-SE" sz="4500" spc="0" dirty="0">
                <a:latin typeface="Montserrat Regular" panose="00000500000000000000"/>
              </a:rPr>
              <a:t> säljkår följer upp utskick med TM.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Reklamfilm med känd personlighet inom miljö.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Annonsering social Medier: Facebook-</a:t>
            </a:r>
            <a:r>
              <a:rPr lang="sv-SE" sz="4500" spc="0" dirty="0" err="1">
                <a:latin typeface="Montserrat Regular" panose="00000500000000000000"/>
              </a:rPr>
              <a:t>Insta</a:t>
            </a:r>
            <a:r>
              <a:rPr lang="sv-SE" sz="4500" spc="0" dirty="0">
                <a:latin typeface="Montserrat Regular" panose="00000500000000000000"/>
              </a:rPr>
              <a:t>-Youtube.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Sökmotoroptimering och Annonsering Google.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Kick-back till medlem som rekryterar nya medlemmar.</a:t>
            </a:r>
          </a:p>
          <a:p>
            <a:pPr marL="1143000" indent="-1143000" hangingPunct="1">
              <a:lnSpc>
                <a:spcPct val="120000"/>
              </a:lnSpc>
              <a:spcAft>
                <a:spcPts val="2500"/>
              </a:spcAft>
              <a:buClr>
                <a:srgbClr val="3FB0AC"/>
              </a:buClr>
              <a:buFont typeface="Arial" panose="020B0604020202020204" pitchFamily="34" charset="0"/>
              <a:buChar char="•"/>
            </a:pPr>
            <a:r>
              <a:rPr lang="sv-SE" sz="4500" spc="0" dirty="0">
                <a:latin typeface="Montserrat Regular" panose="00000500000000000000"/>
              </a:rPr>
              <a:t>Introduktionserbjudande med prisgaranti.</a:t>
            </a:r>
          </a:p>
        </p:txBody>
      </p:sp>
    </p:spTree>
    <p:extLst>
      <p:ext uri="{BB962C8B-B14F-4D97-AF65-F5344CB8AC3E}">
        <p14:creationId xmlns:p14="http://schemas.microsoft.com/office/powerpoint/2010/main" val="4664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Konkurrenter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96AE313-13BF-95DD-5CC5-2C96BF508DF4}"/>
              </a:ext>
            </a:extLst>
          </p:cNvPr>
          <p:cNvSpPr txBox="1">
            <a:spLocks/>
          </p:cNvSpPr>
          <p:nvPr/>
        </p:nvSpPr>
        <p:spPr>
          <a:xfrm>
            <a:off x="5451231" y="3077308"/>
            <a:ext cx="17025997" cy="752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marL="685800" indent="-685800"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sv-SE" sz="4500" spc="0" dirty="0" err="1">
                <a:solidFill>
                  <a:schemeClr val="tx1"/>
                </a:solidFill>
                <a:latin typeface="Montserrat Regular" panose="00000500000000000000"/>
              </a:rPr>
              <a:t>Eneasservice</a:t>
            </a:r>
            <a:r>
              <a:rPr lang="sv-SE" sz="4500" spc="0" dirty="0">
                <a:solidFill>
                  <a:schemeClr val="tx1"/>
                </a:solidFill>
                <a:latin typeface="Montserrat Regular" panose="00000500000000000000"/>
              </a:rPr>
              <a:t> – Inköp och förvaltning av elavtal till större </a:t>
            </a:r>
            <a:br>
              <a:rPr lang="sv-SE" sz="4500" spc="0" dirty="0">
                <a:solidFill>
                  <a:schemeClr val="tx1"/>
                </a:solidFill>
                <a:latin typeface="Montserrat Regular" panose="00000500000000000000"/>
              </a:rPr>
            </a:br>
            <a:r>
              <a:rPr lang="sv-SE" sz="4500" spc="0" dirty="0">
                <a:solidFill>
                  <a:schemeClr val="tx1"/>
                </a:solidFill>
                <a:latin typeface="Montserrat Regular" panose="00000500000000000000"/>
              </a:rPr>
              <a:t>företag, fakturagranskning och reklamation.</a:t>
            </a:r>
          </a:p>
          <a:p>
            <a:pPr marL="685800" indent="-685800"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sv-SE" sz="4500" spc="0" dirty="0" err="1">
                <a:solidFill>
                  <a:schemeClr val="tx1"/>
                </a:solidFill>
                <a:latin typeface="Montserrat Regular" panose="00000500000000000000"/>
              </a:rPr>
              <a:t>Tibber</a:t>
            </a:r>
            <a:r>
              <a:rPr lang="sv-SE" sz="4500" spc="0" dirty="0">
                <a:solidFill>
                  <a:schemeClr val="tx1"/>
                </a:solidFill>
                <a:latin typeface="Montserrat Regular" panose="00000500000000000000"/>
              </a:rPr>
              <a:t> – elhandelsbolag som också säljer kringutrustning.</a:t>
            </a:r>
          </a:p>
          <a:p>
            <a:pPr marL="685800" indent="-685800"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sv-SE" sz="4500" spc="0" dirty="0" err="1">
                <a:solidFill>
                  <a:schemeClr val="tx1"/>
                </a:solidFill>
                <a:latin typeface="Montserrat Regular" panose="00000500000000000000"/>
              </a:rPr>
              <a:t>Greenely</a:t>
            </a:r>
            <a:r>
              <a:rPr lang="sv-SE" sz="4500" spc="0" dirty="0">
                <a:solidFill>
                  <a:schemeClr val="tx1"/>
                </a:solidFill>
                <a:latin typeface="Montserrat Regular" panose="00000500000000000000"/>
              </a:rPr>
              <a:t> – elhandelsbolag som också säljer kringutrustning.</a:t>
            </a:r>
          </a:p>
        </p:txBody>
      </p:sp>
    </p:spTree>
    <p:extLst>
      <p:ext uri="{BB962C8B-B14F-4D97-AF65-F5344CB8AC3E}">
        <p14:creationId xmlns:p14="http://schemas.microsoft.com/office/powerpoint/2010/main" val="38776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Samarbeten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96AE313-13BF-95DD-5CC5-2C96BF508DF4}"/>
              </a:ext>
            </a:extLst>
          </p:cNvPr>
          <p:cNvSpPr txBox="1">
            <a:spLocks/>
          </p:cNvSpPr>
          <p:nvPr/>
        </p:nvSpPr>
        <p:spPr>
          <a:xfrm>
            <a:off x="5556739" y="2866292"/>
            <a:ext cx="16920490" cy="916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fontScale="62500" lnSpcReduction="20000"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</a:pPr>
            <a:endParaRPr lang="sv-SE" sz="3500" spc="0" dirty="0">
              <a:solidFill>
                <a:schemeClr val="accent4"/>
              </a:solidFill>
              <a:latin typeface="Montserrat" pitchFamily="2" charset="77"/>
            </a:endParaRPr>
          </a:p>
          <a:p>
            <a:pPr marL="457200" indent="-457200"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sv-SE" sz="7000" spc="0" dirty="0">
                <a:solidFill>
                  <a:schemeClr val="tx1"/>
                </a:solidFill>
                <a:latin typeface="Montserrat Regular" panose="00000500000000000000"/>
              </a:rPr>
              <a:t>SveaSolar.se – Landets ledande bolag inom solenergilösningar.</a:t>
            </a:r>
          </a:p>
          <a:p>
            <a:pPr marL="457200" indent="-457200"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sv-SE" sz="7000" spc="0" dirty="0">
                <a:solidFill>
                  <a:schemeClr val="tx1"/>
                </a:solidFill>
                <a:latin typeface="Montserrat Regular" panose="00000500000000000000"/>
              </a:rPr>
              <a:t>Otovo.se – Ledande marknadsplatsen för solenergi för bostäder i Europa.</a:t>
            </a:r>
          </a:p>
          <a:p>
            <a:pPr marL="457200" indent="-457200"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sv-SE" sz="7000" spc="0" dirty="0">
                <a:solidFill>
                  <a:schemeClr val="tx1"/>
                </a:solidFill>
                <a:latin typeface="Montserrat Regular" panose="00000500000000000000"/>
              </a:rPr>
              <a:t>Enequi.com – En svensk utvecklare och leverantör av intelligenta lösningar för energilagring och energioptimering.</a:t>
            </a:r>
          </a:p>
          <a:p>
            <a:pPr marL="457200" indent="-457200"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sv-SE" sz="7000" spc="0" dirty="0">
                <a:solidFill>
                  <a:schemeClr val="tx1"/>
                </a:solidFill>
                <a:latin typeface="Montserrat Regular" panose="00000500000000000000"/>
              </a:rPr>
              <a:t>Ngenic.se – Smarta digitala energilösningar för ett hållbart och digitaliserat energisystem.</a:t>
            </a:r>
          </a:p>
          <a:p>
            <a:pPr marL="457200" indent="-457200"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sv-SE" sz="7000" spc="0" dirty="0">
                <a:solidFill>
                  <a:schemeClr val="tx1"/>
                </a:solidFill>
                <a:latin typeface="Montserrat Regular" panose="00000500000000000000"/>
              </a:rPr>
              <a:t>Elklart.se – Vår elhandelsplattform som </a:t>
            </a:r>
            <a:r>
              <a:rPr lang="sv-SE" sz="7000" spc="0" dirty="0" err="1">
                <a:solidFill>
                  <a:schemeClr val="tx1"/>
                </a:solidFill>
                <a:latin typeface="Montserrat Regular" panose="00000500000000000000"/>
              </a:rPr>
              <a:t>SaaS</a:t>
            </a:r>
            <a:r>
              <a:rPr lang="sv-SE" sz="7000" spc="0" dirty="0">
                <a:solidFill>
                  <a:schemeClr val="tx1"/>
                </a:solidFill>
                <a:latin typeface="Montserrat Regular" panose="00000500000000000000"/>
              </a:rPr>
              <a:t> lösning.</a:t>
            </a:r>
          </a:p>
          <a:p>
            <a:pPr marL="457200" indent="-457200"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sv-SE" sz="3500" spc="0" dirty="0">
              <a:solidFill>
                <a:schemeClr val="accent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56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251076"/>
            <a:ext cx="21971000" cy="201769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9400" dirty="0"/>
              <a:t>Skattereduktion för </a:t>
            </a:r>
            <a:br>
              <a:rPr lang="sv-SE" dirty="0"/>
            </a:br>
            <a:r>
              <a:rPr lang="sv-SE" sz="7300" dirty="0">
                <a:solidFill>
                  <a:schemeClr val="tx2"/>
                </a:solidFill>
              </a:rPr>
              <a:t>gröna investeringar 2023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9E6094E-709E-4B75-F6AA-C3AE8347D3F2}"/>
              </a:ext>
            </a:extLst>
          </p:cNvPr>
          <p:cNvSpPr txBox="1">
            <a:spLocks/>
          </p:cNvSpPr>
          <p:nvPr/>
        </p:nvSpPr>
        <p:spPr>
          <a:xfrm>
            <a:off x="5592725" y="4139747"/>
            <a:ext cx="13694735" cy="757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hangingPunct="1">
              <a:lnSpc>
                <a:spcPct val="120000"/>
              </a:lnSpc>
              <a:spcAft>
                <a:spcPts val="2500"/>
              </a:spcAft>
              <a:buClr>
                <a:schemeClr val="bg1"/>
              </a:buClr>
            </a:pPr>
            <a:r>
              <a:rPr lang="sv-SE" sz="3500" spc="0" dirty="0">
                <a:latin typeface="Montserrat Regular" panose="00000500000000000000"/>
              </a:rPr>
              <a:t>Regeringen har nyligen höjt skattereduktionen för privatpersoners investeringar i grön teknik. </a:t>
            </a:r>
          </a:p>
          <a:p>
            <a:pPr hangingPunct="1">
              <a:lnSpc>
                <a:spcPct val="120000"/>
              </a:lnSpc>
              <a:spcAft>
                <a:spcPts val="2500"/>
              </a:spcAft>
              <a:buClr>
                <a:schemeClr val="bg1"/>
              </a:buClr>
            </a:pPr>
            <a:r>
              <a:rPr lang="sv-SE" sz="3500" spc="0" dirty="0">
                <a:latin typeface="Montserrat Regular" panose="00000500000000000000"/>
              </a:rPr>
              <a:t>	för installation av nätanslutet </a:t>
            </a:r>
            <a:br>
              <a:rPr lang="sv-SE" sz="3500" spc="0" dirty="0">
                <a:latin typeface="Montserrat Regular" panose="00000500000000000000"/>
              </a:rPr>
            </a:br>
            <a:r>
              <a:rPr lang="sv-SE" sz="3500" spc="0" dirty="0">
                <a:latin typeface="Montserrat Regular" panose="00000500000000000000"/>
              </a:rPr>
              <a:t>	solcellssystem.</a:t>
            </a:r>
          </a:p>
          <a:p>
            <a:pPr hangingPunct="1">
              <a:lnSpc>
                <a:spcPct val="120000"/>
              </a:lnSpc>
              <a:spcAft>
                <a:spcPts val="2500"/>
              </a:spcAft>
              <a:buClr>
                <a:schemeClr val="bg1"/>
              </a:buClr>
            </a:pPr>
            <a:r>
              <a:rPr lang="sv-SE" sz="3500" spc="0" dirty="0">
                <a:latin typeface="Montserrat Regular" panose="00000500000000000000"/>
              </a:rPr>
              <a:t>	för installation av system för lagring </a:t>
            </a:r>
            <a:br>
              <a:rPr lang="sv-SE" sz="3500" spc="0" dirty="0">
                <a:latin typeface="Montserrat Regular" panose="00000500000000000000"/>
              </a:rPr>
            </a:br>
            <a:r>
              <a:rPr lang="sv-SE" sz="3500" spc="0" dirty="0">
                <a:latin typeface="Montserrat Regular" panose="00000500000000000000"/>
              </a:rPr>
              <a:t>	av egenproducerad elenergi.</a:t>
            </a:r>
          </a:p>
          <a:p>
            <a:pPr hangingPunct="1">
              <a:lnSpc>
                <a:spcPct val="120000"/>
              </a:lnSpc>
              <a:spcAft>
                <a:spcPts val="2500"/>
              </a:spcAft>
              <a:buClr>
                <a:schemeClr val="bg1"/>
              </a:buClr>
            </a:pPr>
            <a:r>
              <a:rPr lang="sv-SE" sz="3500" spc="0" dirty="0">
                <a:latin typeface="Montserrat Regular" panose="00000500000000000000"/>
              </a:rPr>
              <a:t>	för installation av laddningspunkt </a:t>
            </a:r>
            <a:br>
              <a:rPr lang="sv-SE" sz="3500" spc="0" dirty="0">
                <a:latin typeface="Montserrat Regular" panose="00000500000000000000"/>
              </a:rPr>
            </a:br>
            <a:r>
              <a:rPr lang="sv-SE" sz="3500" spc="0" dirty="0">
                <a:latin typeface="Montserrat Regular" panose="00000500000000000000"/>
              </a:rPr>
              <a:t>	till elfordon.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7521596-E754-2096-E8F2-A6E381F88A5F}"/>
              </a:ext>
            </a:extLst>
          </p:cNvPr>
          <p:cNvSpPr txBox="1">
            <a:spLocks/>
          </p:cNvSpPr>
          <p:nvPr/>
        </p:nvSpPr>
        <p:spPr>
          <a:xfrm>
            <a:off x="5592725" y="5568053"/>
            <a:ext cx="3749748" cy="317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</a:pPr>
            <a:r>
              <a:rPr lang="sv-SE" sz="7000" spc="0" dirty="0">
                <a:solidFill>
                  <a:schemeClr val="tx2"/>
                </a:solidFill>
              </a:rPr>
              <a:t>20 % </a:t>
            </a:r>
          </a:p>
          <a:p>
            <a:pPr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</a:pPr>
            <a:r>
              <a:rPr lang="sv-SE" sz="7000" spc="0" dirty="0">
                <a:solidFill>
                  <a:schemeClr val="tx2"/>
                </a:solidFill>
              </a:rPr>
              <a:t>50 %</a:t>
            </a:r>
          </a:p>
          <a:p>
            <a:pPr hangingPunct="1">
              <a:lnSpc>
                <a:spcPct val="120000"/>
              </a:lnSpc>
              <a:spcAft>
                <a:spcPts val="2500"/>
              </a:spcAft>
              <a:buClr>
                <a:schemeClr val="accent4"/>
              </a:buClr>
            </a:pPr>
            <a:r>
              <a:rPr lang="sv-SE" sz="7000" spc="0" dirty="0">
                <a:solidFill>
                  <a:schemeClr val="tx2"/>
                </a:solidFill>
              </a:rPr>
              <a:t>50 %</a:t>
            </a:r>
          </a:p>
        </p:txBody>
      </p:sp>
      <p:pic>
        <p:nvPicPr>
          <p:cNvPr id="9" name="Bildobjekt 8" descr="En bild som visar leksak, tecknad serie, Djurfigur, gris&#10;&#10;Automatiskt genererad beskrivning">
            <a:extLst>
              <a:ext uri="{FF2B5EF4-FFF2-40B4-BE49-F238E27FC236}">
                <a16:creationId xmlns:a16="http://schemas.microsoft.com/office/drawing/2014/main" id="{1B52E1E1-D014-1961-EDF4-8ABC00292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2785"/>
            <a:ext cx="24384000" cy="536448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6AB8EBB-8324-4EF1-3159-6222A6B25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0392" y="12586400"/>
            <a:ext cx="3103215" cy="6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Tidsplan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2D89A1-C3A8-6DD7-7B68-0A1452E5E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781503"/>
              </p:ext>
            </p:extLst>
          </p:nvPr>
        </p:nvGraphicFramePr>
        <p:xfrm>
          <a:off x="402336" y="2965888"/>
          <a:ext cx="23759409" cy="879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7397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94B7FA48-6755-2E4B-06B9-39EF215E7583}"/>
              </a:ext>
            </a:extLst>
          </p:cNvPr>
          <p:cNvSpPr/>
          <p:nvPr/>
        </p:nvSpPr>
        <p:spPr>
          <a:xfrm>
            <a:off x="10367276" y="12565969"/>
            <a:ext cx="3663986" cy="735964"/>
          </a:xfrm>
          <a:prstGeom prst="rect">
            <a:avLst/>
          </a:prstGeom>
          <a:solidFill>
            <a:srgbClr val="F7F9E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ubrik 5">
            <a:extLst>
              <a:ext uri="{FF2B5EF4-FFF2-40B4-BE49-F238E27FC236}">
                <a16:creationId xmlns:a16="http://schemas.microsoft.com/office/drawing/2014/main" id="{B394A5B5-32E5-7EF1-B751-DE0336D3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5" y="156147"/>
            <a:ext cx="23407659" cy="4648200"/>
          </a:xfrm>
        </p:spPr>
        <p:txBody>
          <a:bodyPr>
            <a:normAutofit/>
          </a:bodyPr>
          <a:lstStyle/>
          <a:p>
            <a:pPr algn="ctr"/>
            <a:r>
              <a:rPr lang="sv-SE" sz="8000" dirty="0">
                <a:solidFill>
                  <a:srgbClr val="3FB0AC"/>
                </a:solidFill>
              </a:rPr>
              <a:t>Vi är de andra elbolagens sämsta kompis</a:t>
            </a:r>
            <a:br>
              <a:rPr lang="sv-SE" sz="8000" dirty="0">
                <a:solidFill>
                  <a:srgbClr val="3FB0AC"/>
                </a:solidFill>
              </a:rPr>
            </a:br>
            <a:r>
              <a:rPr lang="sv-SE" sz="8000" dirty="0">
                <a:solidFill>
                  <a:srgbClr val="3FB0AC"/>
                </a:solidFill>
              </a:rPr>
              <a:t>– Men kundens bästa vän.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EEF802F-FA06-D59F-9E0D-88D3B9B51E66}"/>
              </a:ext>
            </a:extLst>
          </p:cNvPr>
          <p:cNvSpPr txBox="1"/>
          <p:nvPr/>
        </p:nvSpPr>
        <p:spPr>
          <a:xfrm>
            <a:off x="802434" y="9851378"/>
            <a:ext cx="22785354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4300" b="1" dirty="0">
                <a:solidFill>
                  <a:schemeClr val="accent1"/>
                </a:solidFill>
                <a:latin typeface="Montserrat" pitchFamily="2" charset="77"/>
              </a:rPr>
              <a:t>Anslut dig till</a:t>
            </a:r>
            <a:r>
              <a:rPr kumimoji="0" lang="sv-SE" sz="43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" pitchFamily="2" charset="77"/>
                <a:sym typeface="Montserrat Regular"/>
              </a:rPr>
              <a:t> </a:t>
            </a:r>
            <a:r>
              <a:rPr lang="sv-SE" sz="4300" b="1" dirty="0" err="1">
                <a:solidFill>
                  <a:schemeClr val="accent1"/>
                </a:solidFill>
                <a:latin typeface="Montserrat" pitchFamily="2" charset="77"/>
              </a:rPr>
              <a:t>Zesam</a:t>
            </a:r>
            <a:r>
              <a:rPr kumimoji="0" lang="sv-SE" sz="43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" pitchFamily="2" charset="77"/>
                <a:sym typeface="Montserrat Regular"/>
              </a:rPr>
              <a:t> - ett </a:t>
            </a:r>
            <a:r>
              <a:rPr lang="sv-SE" sz="4300" b="1" dirty="0">
                <a:solidFill>
                  <a:schemeClr val="accent1"/>
                </a:solidFill>
                <a:latin typeface="Montserrat" pitchFamily="2" charset="77"/>
              </a:rPr>
              <a:t>ärligare </a:t>
            </a:r>
            <a:r>
              <a:rPr kumimoji="0" lang="sv-SE" sz="43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" pitchFamily="2" charset="77"/>
                <a:sym typeface="Montserrat Regular"/>
              </a:rPr>
              <a:t>elbolag för </a:t>
            </a:r>
            <a:r>
              <a:rPr lang="sv-SE" sz="4300" b="1" dirty="0">
                <a:solidFill>
                  <a:schemeClr val="accent1"/>
                </a:solidFill>
                <a:latin typeface="Montserrat" pitchFamily="2" charset="77"/>
              </a:rPr>
              <a:t>klimatsmart </a:t>
            </a:r>
            <a:br>
              <a:rPr lang="sv-SE" sz="4300" b="1" dirty="0">
                <a:solidFill>
                  <a:schemeClr val="accent1"/>
                </a:solidFill>
                <a:latin typeface="Montserrat" pitchFamily="2" charset="77"/>
              </a:rPr>
            </a:br>
            <a:r>
              <a:rPr kumimoji="0" lang="sv-SE" sz="43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" pitchFamily="2" charset="77"/>
                <a:sym typeface="Montserrat Regular"/>
              </a:rPr>
              <a:t>elkonsumtion och sänkta elkostnader.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E8589C-1F15-9124-2BA5-597F6A5CD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026" y="5174083"/>
            <a:ext cx="6353018" cy="46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Budget och prognos</a:t>
            </a:r>
            <a:br>
              <a:rPr lang="sv-SE" dirty="0"/>
            </a:br>
            <a:r>
              <a:rPr lang="sv-SE" sz="1800" dirty="0"/>
              <a:t>Kompletta kalkyler och prognoser finns att  beställa ,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453C7C4-B369-88DF-98E5-988D0D2CA619}"/>
              </a:ext>
            </a:extLst>
          </p:cNvPr>
          <p:cNvSpPr txBox="1"/>
          <p:nvPr/>
        </p:nvSpPr>
        <p:spPr>
          <a:xfrm>
            <a:off x="4801773" y="4829672"/>
            <a:ext cx="19834273" cy="3706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b="1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Resultaträkning Tkr			</a:t>
            </a:r>
            <a:r>
              <a:rPr lang="sv-SE" sz="3200" b="1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År 1</a:t>
            </a:r>
            <a:r>
              <a:rPr lang="sv-SE" sz="3200" b="1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200" b="1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År 2</a:t>
            </a:r>
            <a:r>
              <a:rPr lang="sv-SE" sz="3200" b="1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200" b="1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År 3</a:t>
            </a:r>
            <a:endParaRPr lang="sv-SE" sz="3200" b="1" spc="-15" dirty="0">
              <a:solidFill>
                <a:schemeClr val="tx1"/>
              </a:solidFill>
              <a:effectLst/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Elförsäljning + 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Provisioner			</a:t>
            </a:r>
            <a:r>
              <a:rPr lang="sv-SE" sz="3200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14 100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200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51 400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200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88 5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sv-SE" sz="3200" dirty="0">
              <a:solidFill>
                <a:schemeClr val="tx1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u="sng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Inköp elkraft			11 965	43 840	75 385</a:t>
            </a:r>
            <a:r>
              <a:rPr lang="sv-SE" sz="3200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Täckningsbidrag			2 13</a:t>
            </a:r>
            <a:r>
              <a:rPr lang="sv-SE" sz="3200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5	7 560	13 115	</a:t>
            </a:r>
            <a:b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u="sng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Administration, personal, marknad	</a:t>
            </a:r>
            <a:r>
              <a:rPr lang="sv-SE" sz="3200" u="sng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- 3 590</a:t>
            </a:r>
            <a:r>
              <a:rPr lang="sv-SE" sz="3200" u="sng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200" u="sng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- 5175</a:t>
            </a:r>
            <a:r>
              <a:rPr lang="sv-SE" sz="3200" u="sng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v-SE" sz="3200" u="sng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6 715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sv-SE" sz="3200" b="1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Rörelseresultat			- </a:t>
            </a:r>
            <a:r>
              <a:rPr lang="sv-SE" sz="3200" b="1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1455</a:t>
            </a:r>
            <a:r>
              <a:rPr lang="sv-SE" sz="3200" b="1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200" b="1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2 385</a:t>
            </a:r>
            <a:r>
              <a:rPr lang="sv-SE" sz="3200" b="1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200" b="1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6 440</a:t>
            </a:r>
            <a:r>
              <a:rPr lang="sv-SE" sz="3200" b="1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3200" b="1" dirty="0">
              <a:solidFill>
                <a:schemeClr val="tx1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5AFE9DC-A996-04B8-14B5-4CEA47F89AD4}"/>
              </a:ext>
            </a:extLst>
          </p:cNvPr>
          <p:cNvSpPr txBox="1"/>
          <p:nvPr/>
        </p:nvSpPr>
        <p:spPr>
          <a:xfrm>
            <a:off x="4484077" y="9664176"/>
            <a:ext cx="805375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Beställ 3 års prognos via pelle@millerspath.com</a:t>
            </a:r>
          </a:p>
        </p:txBody>
      </p:sp>
    </p:spTree>
    <p:extLst>
      <p:ext uri="{BB962C8B-B14F-4D97-AF65-F5344CB8AC3E}">
        <p14:creationId xmlns:p14="http://schemas.microsoft.com/office/powerpoint/2010/main" val="984836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B98B0-58EA-6830-9E95-F4E752D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Aktieägare 1 januari 2024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453C7C4-B369-88DF-98E5-988D0D2CA619}"/>
              </a:ext>
            </a:extLst>
          </p:cNvPr>
          <p:cNvSpPr txBox="1"/>
          <p:nvPr/>
        </p:nvSpPr>
        <p:spPr>
          <a:xfrm>
            <a:off x="4816309" y="4829672"/>
            <a:ext cx="20519136" cy="47857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b="1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Namn			Antal	%	Röster	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spc="-15" dirty="0" err="1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Millerspath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AB		191 000	</a:t>
            </a:r>
            <a:r>
              <a:rPr lang="sv-SE" sz="3200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%	191 000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spc="-15" dirty="0" err="1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spc="-15" dirty="0" err="1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Mee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Technologies AB		</a:t>
            </a:r>
            <a:r>
              <a:rPr lang="sv-SE" sz="3200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27 332</a:t>
            </a:r>
            <a:r>
              <a:rPr lang="sv-SE" sz="3200" spc="-15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200" spc="-15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sv-SE" sz="3200" spc="-15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200" spc="-15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27 332</a:t>
            </a:r>
            <a:endParaRPr lang="sv-SE" sz="3200" spc="-15" dirty="0">
              <a:solidFill>
                <a:schemeClr val="tx1"/>
              </a:solidFill>
              <a:effectLst/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sv-SE" sz="3200" spc="-15" dirty="0" err="1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Kwiatkowski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	20 000	7,7%	20 000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spc="-15" dirty="0" err="1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Travis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spc="-15" dirty="0" err="1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Bouck</a:t>
            </a: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	20 000	7,7%	20 000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Övriga			3 966	1,6%	3 966	</a:t>
            </a:r>
            <a:endParaRPr lang="sv-SE" sz="3200" b="1" spc="-15" dirty="0">
              <a:solidFill>
                <a:schemeClr val="tx1"/>
              </a:solidFill>
              <a:effectLst/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340610" algn="r"/>
                <a:tab pos="5581015" algn="r"/>
              </a:tabLst>
            </a:pPr>
            <a:r>
              <a:rPr lang="sv-SE" sz="3200" b="1" spc="-15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Total			262 298	100%	262 298</a:t>
            </a:r>
          </a:p>
        </p:txBody>
      </p:sp>
    </p:spTree>
    <p:extLst>
      <p:ext uri="{BB962C8B-B14F-4D97-AF65-F5344CB8AC3E}">
        <p14:creationId xmlns:p14="http://schemas.microsoft.com/office/powerpoint/2010/main" val="21207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226EE34-0628-9366-C5CA-4C87D25C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1060939"/>
            <a:ext cx="21137690" cy="2087751"/>
          </a:xfrm>
        </p:spPr>
        <p:txBody>
          <a:bodyPr anchor="t">
            <a:normAutofit/>
          </a:bodyPr>
          <a:lstStyle/>
          <a:p>
            <a:pPr algn="ctr"/>
            <a:r>
              <a:rPr lang="sv-SE" sz="8500" dirty="0">
                <a:solidFill>
                  <a:srgbClr val="3FB0AC"/>
                </a:solidFill>
              </a:rPr>
              <a:t>Erbjudandet i sammanfattning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CCA9B6E-B8D8-FD07-65AD-A492E72FBEA1}"/>
              </a:ext>
            </a:extLst>
          </p:cNvPr>
          <p:cNvSpPr txBox="1"/>
          <p:nvPr/>
        </p:nvSpPr>
        <p:spPr>
          <a:xfrm>
            <a:off x="4858619" y="5827011"/>
            <a:ext cx="13898304" cy="5360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</a:pPr>
            <a:r>
              <a:rPr lang="sv-SE" sz="3000" dirty="0">
                <a:solidFill>
                  <a:schemeClr val="accent1"/>
                </a:solidFill>
              </a:rPr>
              <a:t>Fas 1  - Såddfinansiering. Produktion och l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anseringen av </a:t>
            </a:r>
            <a:r>
              <a:rPr lang="sv-SE" sz="3000" dirty="0" err="1">
                <a:solidFill>
                  <a:schemeClr val="accent1"/>
                </a:solidFill>
              </a:rPr>
              <a:t>Zesams</a:t>
            </a:r>
            <a:r>
              <a:rPr lang="sv-SE" sz="3000" dirty="0">
                <a:solidFill>
                  <a:schemeClr val="accent1"/>
                </a:solidFill>
              </a:rPr>
              <a:t> nya plattform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 kräver ny finansiering och styrelsen har beslutat att genom en riktad nyemission </a:t>
            </a:r>
            <a:r>
              <a:rPr lang="sv-SE" sz="3000" dirty="0">
                <a:solidFill>
                  <a:schemeClr val="accent1"/>
                </a:solidFill>
              </a:rPr>
              <a:t>ta in 800 - 1 200 TSEK för detta ändamål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. </a:t>
            </a:r>
            <a:r>
              <a:rPr lang="sv-SE" sz="3000" dirty="0">
                <a:solidFill>
                  <a:schemeClr val="accent1"/>
                </a:solidFill>
              </a:rPr>
              <a:t>Andelen motsvarar ca 25-40 % av aktieinnehav efter emission vilket ger en </a:t>
            </a:r>
            <a:r>
              <a:rPr lang="sv-SE" sz="3000" dirty="0" err="1">
                <a:solidFill>
                  <a:schemeClr val="accent1"/>
                </a:solidFill>
              </a:rPr>
              <a:t>prevalue</a:t>
            </a:r>
            <a:r>
              <a:rPr lang="sv-SE" sz="3000" dirty="0">
                <a:solidFill>
                  <a:schemeClr val="accent1"/>
                </a:solidFill>
              </a:rPr>
              <a:t> bolagsvärdering på ca 3 miljoner SEK.</a:t>
            </a:r>
            <a:endParaRPr kumimoji="0" lang="sv-SE" sz="3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ea typeface="Montserrat Regular"/>
              <a:cs typeface="Montserrat Regular"/>
              <a:sym typeface="Montserrat Regular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</a:pP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Fas 2 – </a:t>
            </a:r>
            <a:r>
              <a:rPr kumimoji="0" lang="sv-SE" sz="30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Grundfinansiering 6-10 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miljoner.</a:t>
            </a:r>
            <a:r>
              <a:rPr lang="sv-SE" sz="3000" dirty="0">
                <a:solidFill>
                  <a:schemeClr val="accent1"/>
                </a:solidFill>
              </a:rPr>
              <a:t> 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Målet är att lansera </a:t>
            </a:r>
            <a:r>
              <a:rPr lang="sv-SE" sz="3000" dirty="0">
                <a:solidFill>
                  <a:schemeClr val="accent1"/>
                </a:solidFill>
              </a:rPr>
              <a:t>Zesam.se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 på den svenska el-marknaden till vår-sommar 2024 och att skaffa minst </a:t>
            </a:r>
            <a:b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</a:br>
            <a:r>
              <a:rPr lang="sv-SE" sz="3000" dirty="0">
                <a:solidFill>
                  <a:schemeClr val="accent1"/>
                </a:solidFill>
              </a:rPr>
              <a:t>3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 000 </a:t>
            </a:r>
            <a:r>
              <a:rPr lang="sv-SE" sz="3000" dirty="0">
                <a:solidFill>
                  <a:schemeClr val="accent1"/>
                </a:solidFill>
              </a:rPr>
              <a:t>nya elkunder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 till </a:t>
            </a:r>
            <a:r>
              <a:rPr lang="sv-SE" sz="3000" dirty="0">
                <a:solidFill>
                  <a:schemeClr val="accent1"/>
                </a:solidFill>
              </a:rPr>
              <a:t>sommaren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 2024. Då framgångsnyckeln i vår verksamhet bygger på stora </a:t>
            </a:r>
            <a:r>
              <a:rPr lang="sv-SE" sz="3000" dirty="0">
                <a:solidFill>
                  <a:schemeClr val="accent1"/>
                </a:solidFill>
              </a:rPr>
              <a:t>el-</a:t>
            </a: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volymer, måste vi ha starka finansiella resurser för olika typer av sälj- och värvningskampanjer.</a:t>
            </a:r>
          </a:p>
        </p:txBody>
      </p:sp>
      <p:sp>
        <p:nvSpPr>
          <p:cNvPr id="3" name="Rubrik 5">
            <a:extLst>
              <a:ext uri="{FF2B5EF4-FFF2-40B4-BE49-F238E27FC236}">
                <a16:creationId xmlns:a16="http://schemas.microsoft.com/office/drawing/2014/main" id="{7AAB61F3-CB88-8405-1D7E-9CE1F0BB5B06}"/>
              </a:ext>
            </a:extLst>
          </p:cNvPr>
          <p:cNvSpPr txBox="1">
            <a:spLocks/>
          </p:cNvSpPr>
          <p:nvPr/>
        </p:nvSpPr>
        <p:spPr>
          <a:xfrm>
            <a:off x="4858619" y="4179277"/>
            <a:ext cx="21137690" cy="102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hangingPunct="1"/>
            <a:r>
              <a:rPr lang="sv-SE" sz="4500" spc="0" dirty="0">
                <a:solidFill>
                  <a:srgbClr val="3FB0AC"/>
                </a:solidFill>
              </a:rPr>
              <a:t>Fas 1  - såddfinansiering  Fas 2 - grundfinansiering </a:t>
            </a:r>
          </a:p>
        </p:txBody>
      </p:sp>
    </p:spTree>
    <p:extLst>
      <p:ext uri="{BB962C8B-B14F-4D97-AF65-F5344CB8AC3E}">
        <p14:creationId xmlns:p14="http://schemas.microsoft.com/office/powerpoint/2010/main" val="23492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226EE34-0628-9366-C5CA-4C87D25C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726" y="1060939"/>
            <a:ext cx="17485567" cy="2087751"/>
          </a:xfrm>
        </p:spPr>
        <p:txBody>
          <a:bodyPr anchor="t">
            <a:normAutofit/>
          </a:bodyPr>
          <a:lstStyle/>
          <a:p>
            <a:r>
              <a:rPr lang="sv-SE" sz="8600" dirty="0">
                <a:solidFill>
                  <a:srgbClr val="3FB0AC"/>
                </a:solidFill>
              </a:rPr>
              <a:t>Exit</a:t>
            </a:r>
            <a:r>
              <a:rPr lang="sv-SE" dirty="0">
                <a:solidFill>
                  <a:srgbClr val="3FB0AC"/>
                </a:solidFill>
              </a:rPr>
              <a:t> - </a:t>
            </a:r>
            <a:r>
              <a:rPr lang="sv-SE" sz="8500" dirty="0">
                <a:solidFill>
                  <a:srgbClr val="3FB0AC"/>
                </a:solidFill>
              </a:rPr>
              <a:t>notering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CCA9B6E-B8D8-FD07-65AD-A492E72FBEA1}"/>
              </a:ext>
            </a:extLst>
          </p:cNvPr>
          <p:cNvSpPr txBox="1"/>
          <p:nvPr/>
        </p:nvSpPr>
        <p:spPr>
          <a:xfrm>
            <a:off x="4858619" y="2570343"/>
            <a:ext cx="13898304" cy="35137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</a:pPr>
            <a:r>
              <a:rPr kumimoji="0" lang="sv-SE" sz="3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Montserrat Regular"/>
                <a:cs typeface="Montserrat Regular"/>
                <a:sym typeface="Montserrat Regular"/>
              </a:rPr>
              <a:t>Om vi följer den planerade expansionsplanen ser nuvarande ägare en möjlighet till notering av bolaget på någon av det publika aktielistorna inom 3-5 år.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</a:pPr>
            <a:r>
              <a:rPr lang="sv-SE" sz="3000" b="1" dirty="0">
                <a:solidFill>
                  <a:schemeClr val="accent1"/>
                </a:solidFill>
              </a:rPr>
              <a:t>”Elbolagen måste tänka om”: </a:t>
            </a:r>
            <a:r>
              <a:rPr lang="sv-SE" sz="3000" dirty="0">
                <a:solidFill>
                  <a:schemeClr val="accent1"/>
                </a:solidFill>
              </a:rPr>
              <a:t>Läs mer från rapport EY nov-2023:</a:t>
            </a:r>
            <a:br>
              <a:rPr lang="sv-SE" sz="3000" dirty="0">
                <a:solidFill>
                  <a:schemeClr val="accent1"/>
                </a:solidFill>
              </a:rPr>
            </a:br>
            <a:r>
              <a:rPr lang="sv-SE" sz="3000" dirty="0">
                <a:solidFill>
                  <a:schemeClr val="accent1"/>
                </a:solidFill>
                <a:hlinkClick r:id="rId4"/>
              </a:rPr>
              <a:t>https://www.di.se/brandstudio/ey/elmarknaden-stops-om-unik-mojlighet-for-bolagen-som-agerar</a:t>
            </a:r>
            <a:r>
              <a:rPr lang="sv-SE" sz="3000" dirty="0">
                <a:solidFill>
                  <a:schemeClr val="accent1"/>
                </a:solidFill>
              </a:rPr>
              <a:t>/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963C4CF-DB88-FBCA-5B8F-ED9E998EEA88}"/>
              </a:ext>
            </a:extLst>
          </p:cNvPr>
          <p:cNvSpPr txBox="1"/>
          <p:nvPr/>
        </p:nvSpPr>
        <p:spPr>
          <a:xfrm>
            <a:off x="4858619" y="5973142"/>
            <a:ext cx="13898304" cy="884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</a:pPr>
            <a:r>
              <a:rPr kumimoji="0" lang="sv-SE" sz="3000" b="1" u="none" strike="noStrike" cap="none" spc="0" normalizeH="0" baseline="0" dirty="0">
                <a:ln>
                  <a:noFill/>
                </a:ln>
                <a:solidFill>
                  <a:srgbClr val="3FB0AC"/>
                </a:solidFill>
                <a:effectLst/>
                <a:uFillTx/>
                <a:latin typeface="Montserrat" pitchFamily="2" charset="77"/>
                <a:sym typeface="Montserrat Regular"/>
              </a:rPr>
              <a:t>Certifiering och bedömning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CD8F07D8-D439-F1FE-F392-3EC93549AB78}"/>
              </a:ext>
            </a:extLst>
          </p:cNvPr>
          <p:cNvGrpSpPr/>
          <p:nvPr/>
        </p:nvGrpSpPr>
        <p:grpSpPr>
          <a:xfrm>
            <a:off x="1305326" y="7315269"/>
            <a:ext cx="6480000" cy="3931586"/>
            <a:chOff x="1305326" y="7502837"/>
            <a:chExt cx="6480000" cy="3931586"/>
          </a:xfrm>
        </p:grpSpPr>
        <p:pic>
          <p:nvPicPr>
            <p:cNvPr id="4" name="Bild 4">
              <a:extLst>
                <a:ext uri="{FF2B5EF4-FFF2-40B4-BE49-F238E27FC236}">
                  <a16:creationId xmlns:a16="http://schemas.microsoft.com/office/drawing/2014/main" id="{F71D6B41-9228-E5FF-8B33-BC028FDB2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52118" y="7502837"/>
              <a:ext cx="2366108" cy="2366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E8B480F4-EB0D-087D-7516-489016D7C8F7}"/>
                </a:ext>
              </a:extLst>
            </p:cNvPr>
            <p:cNvSpPr txBox="1"/>
            <p:nvPr/>
          </p:nvSpPr>
          <p:spPr>
            <a:xfrm>
              <a:off x="1305326" y="10087901"/>
              <a:ext cx="6480000" cy="1346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>
                <a:spcAft>
                  <a:spcPts val="2500"/>
                </a:spcAft>
              </a:pPr>
              <a:r>
                <a:rPr lang="sv-SE" sz="3000" dirty="0" err="1">
                  <a:solidFill>
                    <a:schemeClr val="accent1"/>
                  </a:solidFill>
                </a:rPr>
                <a:t>Zesam</a:t>
              </a:r>
              <a:r>
                <a:rPr lang="sv-SE" sz="3000" dirty="0">
                  <a:solidFill>
                    <a:schemeClr val="accent1"/>
                  </a:solidFill>
                </a:rPr>
                <a:t> El kommer söka kvalitetscertifiering i </a:t>
              </a:r>
              <a:r>
                <a:rPr kumimoji="0" lang="sv-SE" sz="3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Montserrat Regular"/>
                  <a:cs typeface="Montserrat Regular"/>
                  <a:sym typeface="Montserrat Regular"/>
                </a:rPr>
                <a:t>Sverige.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D72B0C2-5F91-C954-125F-F3C07CF3092B}"/>
              </a:ext>
            </a:extLst>
          </p:cNvPr>
          <p:cNvGrpSpPr/>
          <p:nvPr/>
        </p:nvGrpSpPr>
        <p:grpSpPr>
          <a:xfrm>
            <a:off x="8952000" y="6713634"/>
            <a:ext cx="6480000" cy="4533221"/>
            <a:chOff x="8952000" y="6901202"/>
            <a:chExt cx="6480000" cy="4533221"/>
          </a:xfrm>
        </p:grpSpPr>
        <p:pic>
          <p:nvPicPr>
            <p:cNvPr id="7" name="Bild 4">
              <a:extLst>
                <a:ext uri="{FF2B5EF4-FFF2-40B4-BE49-F238E27FC236}">
                  <a16:creationId xmlns:a16="http://schemas.microsoft.com/office/drawing/2014/main" id="{49594749-3C11-0B3B-E8C6-558103AA6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25637" y="6901202"/>
              <a:ext cx="4732726" cy="3160908"/>
            </a:xfrm>
            <a:prstGeom prst="rect">
              <a:avLst/>
            </a:prstGeom>
            <a:noFill/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CBE7A71F-D72A-B230-AF62-3C816D6DEE2E}"/>
                </a:ext>
              </a:extLst>
            </p:cNvPr>
            <p:cNvSpPr txBox="1"/>
            <p:nvPr/>
          </p:nvSpPr>
          <p:spPr>
            <a:xfrm>
              <a:off x="8952000" y="10087901"/>
              <a:ext cx="6480000" cy="1346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0" marR="0" indent="0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500"/>
                </a:spcAft>
                <a:buClrTx/>
                <a:buSzTx/>
                <a:buFontTx/>
                <a:buNone/>
                <a:tabLst/>
              </a:pPr>
              <a:r>
                <a:rPr kumimoji="0" lang="sv-SE" sz="3000" b="0" i="0" u="none" strike="noStrike" cap="none" spc="0" normalizeH="0" baseline="0" dirty="0" err="1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Montserrat Regular"/>
                  <a:cs typeface="Montserrat Regular"/>
                  <a:sym typeface="Montserrat Regular"/>
                </a:rPr>
                <a:t>Recounting</a:t>
              </a:r>
              <a:r>
                <a:rPr kumimoji="0" lang="sv-SE" sz="3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Montserrat Regular"/>
                  <a:cs typeface="Montserrat Regular"/>
                  <a:sym typeface="Montserrat Regular"/>
                </a:rPr>
                <a:t> </a:t>
              </a:r>
              <a:r>
                <a:rPr lang="sv-SE" sz="3000">
                  <a:solidFill>
                    <a:schemeClr val="accent1"/>
                  </a:solidFill>
                </a:rPr>
                <a:t>för en </a:t>
              </a:r>
              <a:r>
                <a:rPr kumimoji="0" lang="sv-SE" sz="3000" b="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Montserrat Regular"/>
                  <a:cs typeface="Montserrat Regular"/>
                  <a:sym typeface="Montserrat Regular"/>
                </a:rPr>
                <a:t>hållbara </a:t>
              </a:r>
              <a:r>
                <a:rPr kumimoji="0" lang="sv-SE" sz="3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Montserrat Regular"/>
                  <a:cs typeface="Montserrat Regular"/>
                  <a:sym typeface="Montserrat Regular"/>
                </a:rPr>
                <a:t>bokföringsverksamhet. 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E3321481-6DCB-E1AE-682F-E4B454E85E98}"/>
              </a:ext>
            </a:extLst>
          </p:cNvPr>
          <p:cNvGrpSpPr/>
          <p:nvPr/>
        </p:nvGrpSpPr>
        <p:grpSpPr>
          <a:xfrm>
            <a:off x="16598675" y="7980413"/>
            <a:ext cx="6480000" cy="3728107"/>
            <a:chOff x="16598675" y="8167981"/>
            <a:chExt cx="6480000" cy="3728107"/>
          </a:xfrm>
        </p:grpSpPr>
        <p:pic>
          <p:nvPicPr>
            <p:cNvPr id="10" name="Bild 4">
              <a:extLst>
                <a:ext uri="{FF2B5EF4-FFF2-40B4-BE49-F238E27FC236}">
                  <a16:creationId xmlns:a16="http://schemas.microsoft.com/office/drawing/2014/main" id="{199E402C-1697-DDB9-679D-8C087AFEC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472311" y="8167981"/>
              <a:ext cx="4732726" cy="1176496"/>
            </a:xfrm>
            <a:prstGeom prst="rect">
              <a:avLst/>
            </a:prstGeom>
            <a:noFill/>
          </p:spPr>
        </p:pic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F9B4CE5E-0932-C307-AB3E-55A8D1428BD6}"/>
                </a:ext>
              </a:extLst>
            </p:cNvPr>
            <p:cNvSpPr txBox="1"/>
            <p:nvPr/>
          </p:nvSpPr>
          <p:spPr>
            <a:xfrm>
              <a:off x="16598675" y="10087901"/>
              <a:ext cx="6480000" cy="18081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0" marR="0" indent="0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500"/>
                </a:spcAft>
                <a:buClrTx/>
                <a:buSzTx/>
                <a:buFontTx/>
                <a:buNone/>
                <a:tabLst/>
              </a:pPr>
              <a:r>
                <a:rPr lang="sv-SE" sz="3000">
                  <a:solidFill>
                    <a:schemeClr val="accent1"/>
                  </a:solidFill>
                </a:rPr>
                <a:t>Zezam.se</a:t>
              </a:r>
              <a:r>
                <a:rPr kumimoji="0" lang="sv-SE" sz="3000" b="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Montserrat Regular"/>
                  <a:cs typeface="Montserrat Regular"/>
                  <a:sym typeface="Montserrat Regular"/>
                </a:rPr>
                <a:t> </a:t>
              </a:r>
              <a:r>
                <a:rPr kumimoji="0" lang="sv-SE" sz="3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Montserrat Regular"/>
                  <a:cs typeface="Montserrat Regular"/>
                  <a:sym typeface="Montserrat Regular"/>
                </a:rPr>
                <a:t>är ansluten </a:t>
              </a:r>
              <a:br>
                <a:rPr kumimoji="0" lang="sv-SE" sz="3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Montserrat Regular"/>
                  <a:cs typeface="Montserrat Regular"/>
                  <a:sym typeface="Montserrat Regular"/>
                </a:rPr>
              </a:br>
              <a:r>
                <a:rPr kumimoji="0" lang="sv-SE" sz="3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Montserrat Regular"/>
                  <a:cs typeface="Montserrat Regular"/>
                  <a:sym typeface="Montserrat Regular"/>
                </a:rPr>
                <a:t>till bedömningssystemet Trustpilot.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2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pratbubbla 16">
            <a:extLst>
              <a:ext uri="{FF2B5EF4-FFF2-40B4-BE49-F238E27FC236}">
                <a16:creationId xmlns:a16="http://schemas.microsoft.com/office/drawing/2014/main" id="{786A1D87-21A1-6AFC-96F9-8C1885745567}"/>
              </a:ext>
            </a:extLst>
          </p:cNvPr>
          <p:cNvSpPr/>
          <p:nvPr/>
        </p:nvSpPr>
        <p:spPr>
          <a:xfrm>
            <a:off x="11174725" y="2016907"/>
            <a:ext cx="12168554" cy="8850385"/>
          </a:xfrm>
          <a:prstGeom prst="wedgeEllipseCallout">
            <a:avLst>
              <a:gd name="adj1" fmla="val -31886"/>
              <a:gd name="adj2" fmla="val 63116"/>
            </a:avLst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pratbubbla 15">
            <a:extLst>
              <a:ext uri="{FF2B5EF4-FFF2-40B4-BE49-F238E27FC236}">
                <a16:creationId xmlns:a16="http://schemas.microsoft.com/office/drawing/2014/main" id="{CE094AE6-EF98-05FF-F9E1-9EAE8D5D47AA}"/>
              </a:ext>
            </a:extLst>
          </p:cNvPr>
          <p:cNvSpPr/>
          <p:nvPr/>
        </p:nvSpPr>
        <p:spPr>
          <a:xfrm>
            <a:off x="7719049" y="1008723"/>
            <a:ext cx="12168554" cy="8850385"/>
          </a:xfrm>
          <a:prstGeom prst="wedgeEllipseCallout">
            <a:avLst>
              <a:gd name="adj1" fmla="val -12811"/>
              <a:gd name="adj2" fmla="val 74242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pratbubbla 2">
            <a:extLst>
              <a:ext uri="{FF2B5EF4-FFF2-40B4-BE49-F238E27FC236}">
                <a16:creationId xmlns:a16="http://schemas.microsoft.com/office/drawing/2014/main" id="{7DF3A372-05EF-D0E3-982E-58BC0FEE4D09}"/>
              </a:ext>
            </a:extLst>
          </p:cNvPr>
          <p:cNvSpPr/>
          <p:nvPr/>
        </p:nvSpPr>
        <p:spPr>
          <a:xfrm>
            <a:off x="2766647" y="1512815"/>
            <a:ext cx="12168554" cy="8850385"/>
          </a:xfrm>
          <a:prstGeom prst="wedgeEllipseCallout">
            <a:avLst>
              <a:gd name="adj1" fmla="val 21486"/>
              <a:gd name="adj2" fmla="val 67884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226EE34-0628-9366-C5CA-4C87D25C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727" y="4577862"/>
            <a:ext cx="9209074" cy="2087751"/>
          </a:xfrm>
        </p:spPr>
        <p:txBody>
          <a:bodyPr anchor="t">
            <a:normAutofit/>
          </a:bodyPr>
          <a:lstStyle/>
          <a:p>
            <a:r>
              <a:rPr lang="sv-SE" sz="8500" dirty="0">
                <a:solidFill>
                  <a:srgbClr val="3FB0AC"/>
                </a:solidFill>
              </a:rPr>
              <a:t>Tack!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CCA9B6E-B8D8-FD07-65AD-A492E72FBEA1}"/>
              </a:ext>
            </a:extLst>
          </p:cNvPr>
          <p:cNvSpPr txBox="1"/>
          <p:nvPr/>
        </p:nvSpPr>
        <p:spPr>
          <a:xfrm>
            <a:off x="4858619" y="5761075"/>
            <a:ext cx="9349750" cy="2946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</a:pPr>
            <a:r>
              <a:rPr lang="sv-SE" sz="4000" b="1" dirty="0">
                <a:solidFill>
                  <a:srgbClr val="3FB0AC"/>
                </a:solidFill>
                <a:latin typeface="Montserrat" pitchFamily="2" charset="77"/>
              </a:rPr>
              <a:t>Skicka in din </a:t>
            </a:r>
            <a:r>
              <a:rPr lang="sv-SE" sz="4000" b="1" dirty="0">
                <a:solidFill>
                  <a:srgbClr val="3FB0AC"/>
                </a:solidFill>
                <a:latin typeface="Montserrat" pitchFamily="2" charset="77"/>
                <a:hlinkClick r:id="rId4"/>
              </a:rPr>
              <a:t>intresseanmälan via mejl.</a:t>
            </a:r>
            <a:br>
              <a:rPr lang="sv-SE" sz="3000" b="1" dirty="0">
                <a:solidFill>
                  <a:srgbClr val="3FB0AC"/>
                </a:solidFill>
                <a:latin typeface="Montserrat" pitchFamily="2" charset="77"/>
                <a:hlinkClick r:id="rId4"/>
              </a:rPr>
            </a:br>
            <a:r>
              <a:rPr lang="sv-SE" sz="2800" b="1" dirty="0">
                <a:solidFill>
                  <a:srgbClr val="3FB0AC"/>
                </a:solidFill>
                <a:latin typeface="Montserrat" pitchFamily="2" charset="77"/>
              </a:rPr>
              <a:t>S</a:t>
            </a:r>
            <a:r>
              <a:rPr kumimoji="0" lang="sv-SE" sz="2800" b="1" u="none" strike="noStrike" cap="none" spc="0" normalizeH="0" baseline="0" dirty="0">
                <a:ln>
                  <a:noFill/>
                </a:ln>
                <a:solidFill>
                  <a:srgbClr val="3FB0AC"/>
                </a:solidFill>
                <a:effectLst/>
                <a:uFillTx/>
                <a:latin typeface="Montserrat" pitchFamily="2" charset="77"/>
                <a:sym typeface="Montserrat Regular"/>
              </a:rPr>
              <a:t>å återkommer vi</a:t>
            </a:r>
            <a:r>
              <a:rPr kumimoji="0" lang="sv-SE" sz="2800" b="1" u="none" strike="noStrike" cap="none" spc="0" normalizeH="0" dirty="0">
                <a:ln>
                  <a:noFill/>
                </a:ln>
                <a:solidFill>
                  <a:srgbClr val="3FB0AC"/>
                </a:solidFill>
                <a:effectLst/>
                <a:uFillTx/>
                <a:latin typeface="Montserrat" pitchFamily="2" charset="77"/>
                <a:sym typeface="Montserrat Regular"/>
              </a:rPr>
              <a:t> inom kort.</a:t>
            </a:r>
            <a:br>
              <a:rPr kumimoji="0" lang="sv-SE" sz="2800" b="1" u="none" strike="noStrike" cap="none" spc="0" normalizeH="0" baseline="0" dirty="0">
                <a:ln>
                  <a:noFill/>
                </a:ln>
                <a:solidFill>
                  <a:srgbClr val="3FB0AC"/>
                </a:solidFill>
                <a:effectLst/>
                <a:uFillTx/>
                <a:latin typeface="Montserrat" pitchFamily="2" charset="77"/>
                <a:sym typeface="Montserrat Regular"/>
              </a:rPr>
            </a:br>
            <a:r>
              <a:rPr kumimoji="0" lang="sv-SE" sz="2800" b="1" u="none" strike="noStrike" cap="none" spc="0" normalizeH="0" baseline="0" dirty="0">
                <a:ln>
                  <a:noFill/>
                </a:ln>
                <a:solidFill>
                  <a:srgbClr val="3FB0AC"/>
                </a:solidFill>
                <a:effectLst/>
                <a:uFillTx/>
                <a:latin typeface="Montserrat" pitchFamily="2" charset="77"/>
                <a:sym typeface="Montserrat Regular"/>
              </a:rPr>
              <a:t>Pelle Lindberg 070-571 74</a:t>
            </a:r>
            <a:r>
              <a:rPr kumimoji="0" lang="sv-SE" sz="2800" b="1" u="none" strike="noStrike" cap="none" spc="0" normalizeH="0" dirty="0">
                <a:ln>
                  <a:noFill/>
                </a:ln>
                <a:solidFill>
                  <a:srgbClr val="3FB0AC"/>
                </a:solidFill>
                <a:effectLst/>
                <a:uFillTx/>
                <a:latin typeface="Montserrat" pitchFamily="2" charset="77"/>
                <a:sym typeface="Montserrat Regular"/>
              </a:rPr>
              <a:t> 42 </a:t>
            </a:r>
            <a:r>
              <a:rPr lang="sv-SE" sz="2800" b="1" baseline="0" dirty="0">
                <a:solidFill>
                  <a:srgbClr val="3FB0AC"/>
                </a:solidFill>
                <a:latin typeface="Montserrat" pitchFamily="2" charset="77"/>
              </a:rPr>
              <a:t>Pelle.lindberg@sparhem.se</a:t>
            </a:r>
            <a:r>
              <a:rPr kumimoji="0" lang="sv-SE" sz="2800" b="1" u="none" strike="noStrike" cap="none" spc="0" normalizeH="0" baseline="0" dirty="0">
                <a:ln>
                  <a:noFill/>
                </a:ln>
                <a:solidFill>
                  <a:srgbClr val="3FB0AC"/>
                </a:solidFill>
                <a:effectLst/>
                <a:uFillTx/>
                <a:latin typeface="Montserrat" pitchFamily="2" charset="77"/>
                <a:sym typeface="Montserrat Regular"/>
              </a:rPr>
              <a:t> </a:t>
            </a:r>
            <a:r>
              <a:rPr lang="sv-SE" sz="2800" b="1" dirty="0">
                <a:solidFill>
                  <a:srgbClr val="3FB0AC"/>
                </a:solidFill>
                <a:latin typeface="Montserrat" pitchFamily="2" charset="77"/>
                <a:hlinkClick r:id="rId5"/>
              </a:rPr>
              <a:t>LinkedIn</a:t>
            </a:r>
            <a:endParaRPr kumimoji="0" lang="sv-SE" sz="3000" b="1" u="none" strike="noStrike" cap="none" spc="0" normalizeH="0" baseline="0" dirty="0">
              <a:ln>
                <a:noFill/>
              </a:ln>
              <a:solidFill>
                <a:srgbClr val="3FB0AC"/>
              </a:solidFill>
              <a:effectLst/>
              <a:uFillTx/>
              <a:latin typeface="Montserrat" pitchFamily="2" charset="77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1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3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226EE34-0628-9366-C5CA-4C87D25C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402657" y="5151884"/>
            <a:ext cx="12008833" cy="3103987"/>
          </a:xfrm>
        </p:spPr>
        <p:txBody>
          <a:bodyPr>
            <a:normAutofit/>
          </a:bodyPr>
          <a:lstStyle/>
          <a:p>
            <a:pPr algn="ctr"/>
            <a:r>
              <a:rPr lang="sv-SE" sz="12000" spc="0" dirty="0">
                <a:solidFill>
                  <a:schemeClr val="accent5"/>
                </a:solidFill>
              </a:rPr>
              <a:t>PROBLEMET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CCA9B6E-B8D8-FD07-65AD-A492E72FBEA1}"/>
              </a:ext>
            </a:extLst>
          </p:cNvPr>
          <p:cNvSpPr txBox="1"/>
          <p:nvPr/>
        </p:nvSpPr>
        <p:spPr>
          <a:xfrm>
            <a:off x="2997970" y="1573928"/>
            <a:ext cx="18928969" cy="10605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</a:pPr>
            <a:r>
              <a:rPr kumimoji="0" lang="sv-SE" sz="4500" b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Montserrat Regular"/>
              </a:rPr>
              <a:t>Elkunderna står </a:t>
            </a:r>
            <a:r>
              <a:rPr kumimoji="0" lang="sv-SE" sz="45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Montserrat Regular"/>
              </a:rPr>
              <a:t>inför </a:t>
            </a:r>
            <a:r>
              <a:rPr lang="sv-SE" sz="4500" b="1">
                <a:latin typeface="Montserrat" pitchFamily="2" charset="77"/>
              </a:rPr>
              <a:t>många</a:t>
            </a:r>
            <a:r>
              <a:rPr kumimoji="0" lang="sv-SE" sz="45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Montserrat Regular"/>
              </a:rPr>
              <a:t> </a:t>
            </a:r>
            <a:r>
              <a:rPr kumimoji="0" lang="sv-SE" sz="4500" b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Montserrat Regular"/>
              </a:rPr>
              <a:t>tuffa utmaningar:</a:t>
            </a: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Elkonsumtionen beräknas växa med 10% årligen</a:t>
            </a: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Montserrat Regular"/>
              </a:rPr>
              <a:t>*</a:t>
            </a: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.</a:t>
            </a: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Elpriserna beräknas växa med 8-10% årligen</a:t>
            </a: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Montserrat Regular"/>
              </a:rPr>
              <a:t>*</a:t>
            </a: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.</a:t>
            </a: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Nya krångliga elavtalsformer </a:t>
            </a:r>
            <a:r>
              <a:rPr lang="sv-SE" sz="4500" dirty="0"/>
              <a:t>försvårar </a:t>
            </a: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elkundernas val.</a:t>
            </a: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4500" dirty="0"/>
              <a:t>Smutsiga</a:t>
            </a: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 elhandlare lurar elkunder med felaktiga </a:t>
            </a:r>
            <a:r>
              <a:rPr lang="sv-SE" sz="4500" dirty="0" err="1"/>
              <a:t>elfakturor</a:t>
            </a: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.</a:t>
            </a: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4500" dirty="0"/>
              <a:t>Kundlojaliteten mot vanliga elbolag är mycket låg. Fler än</a:t>
            </a:r>
            <a:br>
              <a:rPr lang="sv-SE" sz="4500" dirty="0"/>
            </a:br>
            <a:r>
              <a:rPr lang="sv-SE" sz="4500" dirty="0"/>
              <a:t>660 000 avtalsbyten sker varje år </a:t>
            </a:r>
            <a:r>
              <a:rPr lang="sv-SE" sz="4500" dirty="0" err="1"/>
              <a:t>p.g.a</a:t>
            </a:r>
            <a:r>
              <a:rPr lang="sv-SE" sz="4500" dirty="0"/>
              <a:t> missnöje.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Dagspriserna på el är extremt volatila.</a:t>
            </a: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Utan smart energioptimering och egen lagringskapacitet </a:t>
            </a:r>
            <a:b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</a:b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blir elen extra dyr.</a:t>
            </a:r>
            <a:endParaRPr lang="sv-SE" sz="4500" dirty="0"/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Övergången till </a:t>
            </a:r>
            <a:r>
              <a:rPr lang="sv-SE" sz="4500" dirty="0"/>
              <a:t>klimatsmart </a:t>
            </a: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el behöver </a:t>
            </a:r>
            <a:r>
              <a:rPr lang="sv-SE" sz="4500" dirty="0"/>
              <a:t>starkare </a:t>
            </a:r>
            <a:r>
              <a:rPr kumimoji="0" lang="sv-SE" sz="4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ontserrat Regular"/>
              </a:rPr>
              <a:t>incitament.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50C5261-EA29-CF50-9903-0A1F16DDB24A}"/>
              </a:ext>
            </a:extLst>
          </p:cNvPr>
          <p:cNvSpPr txBox="1"/>
          <p:nvPr/>
        </p:nvSpPr>
        <p:spPr>
          <a:xfrm>
            <a:off x="19458992" y="12823350"/>
            <a:ext cx="4502020" cy="461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sv-SE" sz="1800" i="1" spc="-15" dirty="0">
                <a:solidFill>
                  <a:schemeClr val="tx2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*</a:t>
            </a:r>
            <a:r>
              <a:rPr lang="sv-SE" sz="1800" i="1" spc="-15" dirty="0">
                <a:solidFill>
                  <a:schemeClr val="tx2"/>
                </a:solidFill>
                <a:latin typeface="Montserrat" pitchFamily="2" charset="77"/>
                <a:ea typeface="Times New Roman" panose="02020603050405020304" pitchFamily="18" charset="0"/>
              </a:rPr>
              <a:t>E</a:t>
            </a:r>
            <a:r>
              <a:rPr lang="sv-SE" sz="1800" i="1" spc="-15" dirty="0">
                <a:solidFill>
                  <a:schemeClr val="tx2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lmarknadsinspektionen 2023</a:t>
            </a:r>
            <a:endParaRPr lang="sv-SE" sz="1800" dirty="0">
              <a:solidFill>
                <a:schemeClr val="tx2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1CCA9B6E-B8D8-FD07-65AD-A492E72FBEA1}"/>
              </a:ext>
            </a:extLst>
          </p:cNvPr>
          <p:cNvSpPr txBox="1"/>
          <p:nvPr/>
        </p:nvSpPr>
        <p:spPr>
          <a:xfrm>
            <a:off x="2997969" y="1413627"/>
            <a:ext cx="21709491" cy="10926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Aft>
                <a:spcPts val="2500"/>
              </a:spcAft>
            </a:pPr>
            <a:r>
              <a:rPr lang="sv-SE" sz="4500" b="1" dirty="0">
                <a:latin typeface="Montserrat" pitchFamily="2" charset="77"/>
              </a:rPr>
              <a:t>Anslut dig till Zesam.se – elkundens bästa vän: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Vi granskar kundens tidigare </a:t>
            </a:r>
            <a:r>
              <a:rPr lang="sv-SE" sz="4500" dirty="0" err="1"/>
              <a:t>elfakturor</a:t>
            </a:r>
            <a:r>
              <a:rPr lang="sv-SE" sz="4500" dirty="0"/>
              <a:t>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Vi hjälper kunden att reklamera felaktiga fakturor.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Vi erbjuder våra kunder fossilfri </a:t>
            </a:r>
            <a:r>
              <a:rPr lang="sv-SE" sz="4500" dirty="0" err="1"/>
              <a:t>Zesam</a:t>
            </a:r>
            <a:r>
              <a:rPr lang="sv-SE" sz="4500" dirty="0"/>
              <a:t>-el via egna inköp.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Vi erbjuder elavtal med full transparens utan dolda påslag.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Vi erbjuder medlemsrabatter på smarta produkter för:</a:t>
            </a:r>
          </a:p>
          <a:p>
            <a:pPr lvl="1" indent="0" algn="l">
              <a:spcAft>
                <a:spcPts val="2500"/>
              </a:spcAft>
            </a:pPr>
            <a:r>
              <a:rPr lang="sv-SE" sz="4500" dirty="0"/>
              <a:t>     energistyrning, optimering, laddning och energilagring.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Vi erbjuder bra villkor på solceller och pumpar från de ledande leverantörerna.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Vi hjälper kunden med övergången till en klimatsmart elkonsumtion 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Vi bygger kundlojalitet genom ärlighet och medlemsbonusar.</a:t>
            </a:r>
          </a:p>
        </p:txBody>
      </p:sp>
      <p:sp>
        <p:nvSpPr>
          <p:cNvPr id="2" name="Rubrik 5">
            <a:extLst>
              <a:ext uri="{FF2B5EF4-FFF2-40B4-BE49-F238E27FC236}">
                <a16:creationId xmlns:a16="http://schemas.microsoft.com/office/drawing/2014/main" id="{76E2968E-1D45-1D39-662F-7D52EB4DFA9B}"/>
              </a:ext>
            </a:extLst>
          </p:cNvPr>
          <p:cNvSpPr txBox="1">
            <a:spLocks/>
          </p:cNvSpPr>
          <p:nvPr/>
        </p:nvSpPr>
        <p:spPr>
          <a:xfrm rot="16200000">
            <a:off x="-4699516" y="5138058"/>
            <a:ext cx="12503020" cy="310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algn="ctr" hangingPunct="1"/>
            <a:r>
              <a:rPr lang="sv-SE" sz="12000" spc="800" dirty="0">
                <a:solidFill>
                  <a:srgbClr val="3FB0AC"/>
                </a:solidFill>
              </a:rPr>
              <a:t>LÖSNINGEN</a:t>
            </a:r>
          </a:p>
        </p:txBody>
      </p:sp>
    </p:spTree>
    <p:extLst>
      <p:ext uri="{BB962C8B-B14F-4D97-AF65-F5344CB8AC3E}">
        <p14:creationId xmlns:p14="http://schemas.microsoft.com/office/powerpoint/2010/main" val="1541109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1CCA9B6E-B8D8-FD07-65AD-A492E72FBEA1}"/>
              </a:ext>
            </a:extLst>
          </p:cNvPr>
          <p:cNvSpPr txBox="1"/>
          <p:nvPr/>
        </p:nvSpPr>
        <p:spPr>
          <a:xfrm>
            <a:off x="2997969" y="1154585"/>
            <a:ext cx="21709491" cy="11444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Aft>
                <a:spcPts val="2500"/>
              </a:spcAft>
            </a:pPr>
            <a:r>
              <a:rPr lang="sv-SE" sz="4500" b="1" dirty="0">
                <a:latin typeface="Montserrat" pitchFamily="2" charset="77"/>
              </a:rPr>
              <a:t>Resultat från kundenkät 1-2 februari 2024</a:t>
            </a:r>
            <a:endParaRPr lang="sv-SE" sz="1600" b="1" dirty="0">
              <a:latin typeface="Montserrat" pitchFamily="2" charset="77"/>
            </a:endParaRP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25 000 övertagna medlemmar från Sparhem.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66% är män 34% kvinnor.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65% bor i villa/gård, 35% i lägenhet.</a:t>
            </a:r>
          </a:p>
          <a:p>
            <a:pPr marL="685800" lvl="1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Viktigaste preferenser (betyg 1 till 5) vid val av elbolag: </a:t>
            </a:r>
            <a:br>
              <a:rPr lang="sv-SE" sz="4500" dirty="0"/>
            </a:br>
            <a:r>
              <a:rPr lang="sv-SE" sz="4500" dirty="0"/>
              <a:t>	</a:t>
            </a:r>
            <a:r>
              <a:rPr lang="sv-SE" sz="3600" dirty="0">
                <a:solidFill>
                  <a:schemeClr val="tx1"/>
                </a:solidFill>
              </a:rPr>
              <a:t>Ärlig prissättning = 4,85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Lågt elpris = 4,81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Bra kundsupport = 4,54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Årlig återbäring = 4,04</a:t>
            </a:r>
          </a:p>
          <a:p>
            <a:pPr marL="685800" indent="-685800" algn="l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500" dirty="0"/>
              <a:t>Så många skulle välja </a:t>
            </a:r>
            <a:r>
              <a:rPr lang="sv-SE" sz="4500" dirty="0" err="1"/>
              <a:t>Zesam</a:t>
            </a:r>
            <a:r>
              <a:rPr lang="sv-SE" sz="4500" dirty="0"/>
              <a:t> som nytt elbolag:</a:t>
            </a:r>
            <a:br>
              <a:rPr lang="sv-SE" sz="4500" dirty="0"/>
            </a:br>
            <a:r>
              <a:rPr lang="sv-SE" sz="4500" dirty="0"/>
              <a:t>	</a:t>
            </a:r>
            <a:r>
              <a:rPr lang="sv-SE" sz="3600" dirty="0">
                <a:solidFill>
                  <a:schemeClr val="tx1"/>
                </a:solidFill>
              </a:rPr>
              <a:t>1 Ej troligt 4,35%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2 Mindre troligt 2,17%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3 Troligt 19,57%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4 Mycket troligt 32,61%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5 Högst troligt 41,30%</a:t>
            </a:r>
          </a:p>
        </p:txBody>
      </p:sp>
      <p:sp>
        <p:nvSpPr>
          <p:cNvPr id="2" name="Rubrik 5">
            <a:extLst>
              <a:ext uri="{FF2B5EF4-FFF2-40B4-BE49-F238E27FC236}">
                <a16:creationId xmlns:a16="http://schemas.microsoft.com/office/drawing/2014/main" id="{76E2968E-1D45-1D39-662F-7D52EB4DFA9B}"/>
              </a:ext>
            </a:extLst>
          </p:cNvPr>
          <p:cNvSpPr txBox="1">
            <a:spLocks/>
          </p:cNvSpPr>
          <p:nvPr/>
        </p:nvSpPr>
        <p:spPr>
          <a:xfrm rot="16200000">
            <a:off x="-4699516" y="5138058"/>
            <a:ext cx="12503020" cy="310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algn="ctr" hangingPunct="1"/>
            <a:r>
              <a:rPr lang="sv-SE" sz="12000" spc="800" dirty="0">
                <a:solidFill>
                  <a:srgbClr val="3FB0AC"/>
                </a:solidFill>
              </a:rPr>
              <a:t>LÖSNINGEN</a:t>
            </a:r>
          </a:p>
        </p:txBody>
      </p:sp>
    </p:spTree>
    <p:extLst>
      <p:ext uri="{BB962C8B-B14F-4D97-AF65-F5344CB8AC3E}">
        <p14:creationId xmlns:p14="http://schemas.microsoft.com/office/powerpoint/2010/main" val="1191356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BEA4547D-AABA-C023-F7C3-6D27B21CCFA9}"/>
              </a:ext>
            </a:extLst>
          </p:cNvPr>
          <p:cNvSpPr txBox="1"/>
          <p:nvPr/>
        </p:nvSpPr>
        <p:spPr>
          <a:xfrm>
            <a:off x="5063412" y="10148437"/>
            <a:ext cx="14257176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v-SE" sz="3300" i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Ett av </a:t>
            </a:r>
            <a:r>
              <a:rPr lang="sv-SE" sz="3300" i="1" spc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USAs:s</a:t>
            </a:r>
            <a:r>
              <a:rPr lang="sv-SE" sz="3300" i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 nu mest visionära företag för omställning till hållbara energilösningar heter Goodleap.com</a:t>
            </a:r>
            <a:r>
              <a:rPr lang="sv-SE" sz="3300" i="1" spc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Zesam.se</a:t>
            </a:r>
            <a:r>
              <a:rPr lang="sv-SE" sz="3300" i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 en liknande vision </a:t>
            </a:r>
            <a:br>
              <a:rPr lang="sv-SE" sz="3300" i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300" i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att bli Sveriges ledande plattform för hållbara el- och energi-</a:t>
            </a:r>
            <a:br>
              <a:rPr lang="sv-SE" sz="3300" i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300" i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lösningar för husägare, BRF eller det lilla företaget!</a:t>
            </a:r>
          </a:p>
        </p:txBody>
      </p:sp>
      <p:pic>
        <p:nvPicPr>
          <p:cNvPr id="9" name="Bildobjekt 8" descr="En bild som visar Grafik, cirkel, symbol, grafisk design&#10;&#10;Automatiskt genererad beskrivning">
            <a:extLst>
              <a:ext uri="{FF2B5EF4-FFF2-40B4-BE49-F238E27FC236}">
                <a16:creationId xmlns:a16="http://schemas.microsoft.com/office/drawing/2014/main" id="{5DEFE654-ECC9-E685-8D46-CFB821B13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04" y="4091129"/>
            <a:ext cx="4291791" cy="4113893"/>
          </a:xfrm>
          <a:prstGeom prst="rect">
            <a:avLst/>
          </a:prstGeom>
        </p:spPr>
      </p:pic>
      <p:pic>
        <p:nvPicPr>
          <p:cNvPr id="4" name="Bildobjekt 3" descr="En bild som visar multimedia, dator, Skärmenhet, skärmbild&#10;&#10;Automatiskt genererad beskrivning">
            <a:extLst>
              <a:ext uri="{FF2B5EF4-FFF2-40B4-BE49-F238E27FC236}">
                <a16:creationId xmlns:a16="http://schemas.microsoft.com/office/drawing/2014/main" id="{16BD202C-DD38-F848-F9CE-95446B423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74" y="1194940"/>
            <a:ext cx="15431852" cy="91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52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cirkel, symbol, grafisk design&#10;&#10;Automatiskt genererad beskrivning">
            <a:extLst>
              <a:ext uri="{FF2B5EF4-FFF2-40B4-BE49-F238E27FC236}">
                <a16:creationId xmlns:a16="http://schemas.microsoft.com/office/drawing/2014/main" id="{5DEFE654-ECC9-E685-8D46-CFB821B13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1" y="4091129"/>
            <a:ext cx="4291791" cy="4113893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64C415E-F12B-6265-F7E8-DD2742322954}"/>
              </a:ext>
            </a:extLst>
          </p:cNvPr>
          <p:cNvSpPr txBox="1">
            <a:spLocks/>
          </p:cNvSpPr>
          <p:nvPr/>
        </p:nvSpPr>
        <p:spPr>
          <a:xfrm>
            <a:off x="5722647" y="4091129"/>
            <a:ext cx="17889732" cy="6642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marL="571500" indent="-571500" hangingPunct="1">
              <a:lnSpc>
                <a:spcPct val="120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400" spc="0" dirty="0">
                <a:latin typeface="Montserrat Regular"/>
              </a:rPr>
              <a:t>Elkundens bästa vän för övergång till en mer klimatsmart elkonsumtion med ärliga elpriser utan dolda påslag.</a:t>
            </a:r>
          </a:p>
          <a:p>
            <a:pPr marL="571500" indent="-571500" hangingPunct="1">
              <a:lnSpc>
                <a:spcPct val="120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400" spc="0" dirty="0">
                <a:latin typeface="Montserrat Regular"/>
              </a:rPr>
              <a:t>Elkundernas bästa vän för lägre elkostnader genom rabatter </a:t>
            </a:r>
            <a:r>
              <a:rPr lang="sv-SE" sz="4500" spc="0" dirty="0">
                <a:latin typeface="Montserrat Regular"/>
              </a:rPr>
              <a:t>på</a:t>
            </a:r>
            <a:r>
              <a:rPr lang="sv-SE" sz="4400" spc="0" dirty="0">
                <a:latin typeface="Montserrat Regular"/>
              </a:rPr>
              <a:t> smarta energilösningar, värmepumpar och solceller.</a:t>
            </a:r>
          </a:p>
          <a:p>
            <a:pPr marL="571500" indent="-571500" hangingPunct="1">
              <a:lnSpc>
                <a:spcPct val="120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400" spc="0" dirty="0">
                <a:latin typeface="Montserrat Regular"/>
              </a:rPr>
              <a:t>Bli landets bästa elbolag med 100% nöjda elkunder via en unik kundservice som ingen annan erbjuder.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54BE7809-4452-395B-0D32-F979C8EF5263}"/>
              </a:ext>
            </a:extLst>
          </p:cNvPr>
          <p:cNvSpPr txBox="1">
            <a:spLocks/>
          </p:cNvSpPr>
          <p:nvPr/>
        </p:nvSpPr>
        <p:spPr>
          <a:xfrm>
            <a:off x="5722646" y="3498233"/>
            <a:ext cx="12938708" cy="641514"/>
          </a:xfrm>
          <a:prstGeom prst="rect">
            <a:avLst/>
          </a:prstGeom>
        </p:spPr>
        <p:txBody>
          <a:bodyPr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marL="0" indent="0" hangingPunct="1">
              <a:buFontTx/>
              <a:buNone/>
            </a:pPr>
            <a:r>
              <a:rPr lang="sv-SE" sz="2500" b="1" spc="1000" dirty="0">
                <a:solidFill>
                  <a:schemeClr val="tx2"/>
                </a:solidFill>
                <a:latin typeface="Montserrat" pitchFamily="2" charset="77"/>
              </a:rPr>
              <a:t>ZESAMS VISION</a:t>
            </a:r>
          </a:p>
        </p:txBody>
      </p:sp>
    </p:spTree>
    <p:extLst>
      <p:ext uri="{BB962C8B-B14F-4D97-AF65-F5344CB8AC3E}">
        <p14:creationId xmlns:p14="http://schemas.microsoft.com/office/powerpoint/2010/main" val="1229523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4C415E-F12B-6265-F7E8-DD2742322954}"/>
              </a:ext>
            </a:extLst>
          </p:cNvPr>
          <p:cNvSpPr txBox="1">
            <a:spLocks/>
          </p:cNvSpPr>
          <p:nvPr/>
        </p:nvSpPr>
        <p:spPr>
          <a:xfrm>
            <a:off x="5722647" y="4139747"/>
            <a:ext cx="14823361" cy="757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232" baseline="0">
                <a:solidFill>
                  <a:srgbClr val="FFFFFF"/>
                </a:solidFill>
                <a:uFillTx/>
                <a:latin typeface="+mj-lt"/>
                <a:ea typeface="+mn-ea"/>
                <a:cs typeface="+mn-cs"/>
                <a:sym typeface="Montserrat Bol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Bold"/>
              </a:defRPr>
            </a:lvl9pPr>
          </a:lstStyle>
          <a:p>
            <a:pPr marL="571500" indent="-571500" hangingPunct="1">
              <a:lnSpc>
                <a:spcPct val="120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400" spc="0" dirty="0">
                <a:latin typeface="Montserrat Regular"/>
              </a:rPr>
              <a:t>Säkra fördelaktiga inköp av elkraft utan dolda påslag för alla lojala kunder.</a:t>
            </a:r>
          </a:p>
          <a:p>
            <a:pPr marL="571500" indent="-571500" hangingPunct="1">
              <a:lnSpc>
                <a:spcPct val="120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400" spc="0" dirty="0">
                <a:latin typeface="Montserrat Regular"/>
              </a:rPr>
              <a:t>Hjälpa </a:t>
            </a:r>
            <a:r>
              <a:rPr lang="sv-SE" sz="4500" spc="0" dirty="0">
                <a:latin typeface="Montserrat Regular"/>
              </a:rPr>
              <a:t>kunder</a:t>
            </a:r>
            <a:r>
              <a:rPr lang="sv-SE" sz="4400" spc="0" dirty="0">
                <a:latin typeface="Montserrat Regular"/>
              </a:rPr>
              <a:t> ta steget över till klimatsmart el och gröna investeringar för smart styrning och lagring.</a:t>
            </a:r>
          </a:p>
          <a:p>
            <a:pPr marL="571500" indent="-571500" hangingPunct="1">
              <a:lnSpc>
                <a:spcPct val="120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sv-SE" sz="4400" spc="0" dirty="0">
                <a:latin typeface="Montserrat Regular"/>
              </a:rPr>
              <a:t>Samla alla medlemserbjudanden på en och samma digitala plattform</a:t>
            </a:r>
            <a:r>
              <a:rPr lang="sv-SE" sz="4400" spc="0" dirty="0"/>
              <a:t>.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54BE7809-4452-395B-0D32-F979C8EF5263}"/>
              </a:ext>
            </a:extLst>
          </p:cNvPr>
          <p:cNvSpPr txBox="1">
            <a:spLocks/>
          </p:cNvSpPr>
          <p:nvPr/>
        </p:nvSpPr>
        <p:spPr>
          <a:xfrm>
            <a:off x="5722646" y="3498233"/>
            <a:ext cx="12938708" cy="641514"/>
          </a:xfrm>
          <a:prstGeom prst="rect">
            <a:avLst/>
          </a:prstGeom>
        </p:spPr>
        <p:txBody>
          <a:bodyPr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marL="0" indent="0" hangingPunct="1">
              <a:buFontTx/>
              <a:buNone/>
            </a:pPr>
            <a:r>
              <a:rPr lang="sv-SE" sz="2500" b="1" spc="1000" dirty="0">
                <a:solidFill>
                  <a:schemeClr val="accent5"/>
                </a:solidFill>
                <a:latin typeface="Montserrat" pitchFamily="2" charset="77"/>
              </a:rPr>
              <a:t>ZESAMS MISSION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A718A38-D535-E656-B83C-783EFDB28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21" y="5230369"/>
            <a:ext cx="4281519" cy="2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9E4335-1CAE-8A2A-D70C-D0524636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251076"/>
            <a:ext cx="21971000" cy="1433163"/>
          </a:xfrm>
        </p:spPr>
        <p:txBody>
          <a:bodyPr/>
          <a:lstStyle/>
          <a:p>
            <a:pPr algn="ctr"/>
            <a:r>
              <a:rPr lang="sv-SE" dirty="0"/>
              <a:t>Varumärkets kärnvärden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7F34283-A68D-4D61-911C-BC31453DB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206833"/>
              </p:ext>
            </p:extLst>
          </p:nvPr>
        </p:nvGraphicFramePr>
        <p:xfrm>
          <a:off x="1206500" y="1256914"/>
          <a:ext cx="21971000" cy="984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6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20_BasicBlack">
  <a:themeElements>
    <a:clrScheme name="Sparhem palett">
      <a:dk1>
        <a:srgbClr val="163C51"/>
      </a:dk1>
      <a:lt1>
        <a:srgbClr val="FFFFFF"/>
      </a:lt1>
      <a:dk2>
        <a:srgbClr val="434343"/>
      </a:dk2>
      <a:lt2>
        <a:srgbClr val="3FB0AC"/>
      </a:lt2>
      <a:accent1>
        <a:srgbClr val="074F57"/>
      </a:accent1>
      <a:accent2>
        <a:srgbClr val="05A89D"/>
      </a:accent2>
      <a:accent3>
        <a:srgbClr val="4181A3"/>
      </a:accent3>
      <a:accent4>
        <a:srgbClr val="FAE596"/>
      </a:accent4>
      <a:accent5>
        <a:srgbClr val="EE4166"/>
      </a:accent5>
      <a:accent6>
        <a:srgbClr val="DDDFD3"/>
      </a:accent6>
      <a:hlink>
        <a:srgbClr val="0000FF"/>
      </a:hlink>
      <a:folHlink>
        <a:srgbClr val="FF00FF"/>
      </a:folHlink>
    </a:clrScheme>
    <a:fontScheme name="20_BasicBlack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1455</Words>
  <Application>Microsoft Office PowerPoint</Application>
  <PresentationFormat>Anpassad</PresentationFormat>
  <Paragraphs>156</Paragraphs>
  <Slides>24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5" baseType="lpstr">
      <vt:lpstr>Arial</vt:lpstr>
      <vt:lpstr>Calibri</vt:lpstr>
      <vt:lpstr>Helvetica Neue</vt:lpstr>
      <vt:lpstr>Helvetica Neue Medium</vt:lpstr>
      <vt:lpstr>Montserat</vt:lpstr>
      <vt:lpstr>Montserrat</vt:lpstr>
      <vt:lpstr>Montserrat Bold</vt:lpstr>
      <vt:lpstr>Montserrat Medium</vt:lpstr>
      <vt:lpstr>Montserrat Regular</vt:lpstr>
      <vt:lpstr>Times New Roman</vt:lpstr>
      <vt:lpstr>20_BasicBlack</vt:lpstr>
      <vt:lpstr>PowerPoint-presentation</vt:lpstr>
      <vt:lpstr>Vi är de andra elbolagens sämsta kompis – Men kundens bästa vän.</vt:lpstr>
      <vt:lpstr>PROBLEMET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Varumärkets kärnvärden</vt:lpstr>
      <vt:lpstr>Zesams tillgångar</vt:lpstr>
      <vt:lpstr>Vårt advisory board</vt:lpstr>
      <vt:lpstr>Affärsmodell och intäkter</vt:lpstr>
      <vt:lpstr>Vår marknad Sverige</vt:lpstr>
      <vt:lpstr>Antal leverantörsbyten Sverige</vt:lpstr>
      <vt:lpstr>Marknadsföring strategi</vt:lpstr>
      <vt:lpstr>Konkurrenter</vt:lpstr>
      <vt:lpstr>Samarbeten</vt:lpstr>
      <vt:lpstr>Skattereduktion för  gröna investeringar 2023</vt:lpstr>
      <vt:lpstr>Tidsplan</vt:lpstr>
      <vt:lpstr>Budget och prognos Kompletta kalkyler och prognoser finns att  beställa ,</vt:lpstr>
      <vt:lpstr>Aktieägare 1 januari 2024</vt:lpstr>
      <vt:lpstr>Erbjudandet i sammanfattning </vt:lpstr>
      <vt:lpstr>Exit - notering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är elbolagens sämsta kompis – Men kundens bästa vän.</dc:title>
  <dc:creator>SparhemAdmin</dc:creator>
  <cp:lastModifiedBy>Pelle Lindberg</cp:lastModifiedBy>
  <cp:revision>112</cp:revision>
  <dcterms:modified xsi:type="dcterms:W3CDTF">2024-02-26T13:02:06Z</dcterms:modified>
</cp:coreProperties>
</file>